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2" r:id="rId5"/>
  </p:sldMasterIdLst>
  <p:notesMasterIdLst>
    <p:notesMasterId r:id="rId9"/>
  </p:notesMasterIdLst>
  <p:handoutMasterIdLst>
    <p:handoutMasterId r:id="rId10"/>
  </p:handoutMasterIdLst>
  <p:sldIdLst>
    <p:sldId id="269" r:id="rId6"/>
    <p:sldId id="2147483554" r:id="rId7"/>
    <p:sldId id="267"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6B"/>
    <a:srgbClr val="464C9C"/>
    <a:srgbClr val="9D9DA8"/>
    <a:srgbClr val="FFFFFF"/>
    <a:srgbClr val="99E5E8"/>
    <a:srgbClr val="F3F5F4"/>
    <a:srgbClr val="439FE2"/>
    <a:srgbClr val="EFF5FF"/>
    <a:srgbClr val="FFF4CA"/>
    <a:srgbClr val="F9D9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6414FC-D0B8-4C1D-843A-BFB033A2310F}" v="22" dt="2026-02-06T10:42:54.47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20" d="100"/>
          <a:sy n="120" d="100"/>
        </p:scale>
        <p:origin x="234"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6736C1B1-E309-C974-0275-FF2983EBB8D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1EAA25D9-E762-D0EE-89B3-24899A91FBF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732BD6-121A-4E08-9476-837E40A60CA0}" type="datetimeFigureOut">
              <a:rPr lang="fr-FR" smtClean="0"/>
              <a:t>25/02/2026</a:t>
            </a:fld>
            <a:endParaRPr lang="fr-FR"/>
          </a:p>
        </p:txBody>
      </p:sp>
      <p:sp>
        <p:nvSpPr>
          <p:cNvPr id="4" name="Espace réservé du pied de page 3">
            <a:extLst>
              <a:ext uri="{FF2B5EF4-FFF2-40B4-BE49-F238E27FC236}">
                <a16:creationId xmlns:a16="http://schemas.microsoft.com/office/drawing/2014/main" id="{141E8328-A3DD-1666-66ED-06ED2B2DF7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BB44C81A-ABAA-E7BD-4314-6A22E497642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986A19-84A0-41D1-BF36-566F5A9D703C}" type="slidenum">
              <a:rPr lang="fr-FR" smtClean="0"/>
              <a:t>‹N°›</a:t>
            </a:fld>
            <a:endParaRPr lang="fr-FR"/>
          </a:p>
        </p:txBody>
      </p:sp>
    </p:spTree>
    <p:extLst>
      <p:ext uri="{BB962C8B-B14F-4D97-AF65-F5344CB8AC3E}">
        <p14:creationId xmlns:p14="http://schemas.microsoft.com/office/powerpoint/2010/main" val="1136973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4A8E81-51C4-4AE6-BB55-8F525EB760DE}" type="datetimeFigureOut">
              <a:rPr lang="fr-FR" smtClean="0"/>
              <a:t>24/02/2026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F9A2AA-037E-421D-92F5-E2DA0DFEFCF8}" type="slidenum">
              <a:rPr lang="fr-FR" smtClean="0"/>
              <a:t>‹N°›</a:t>
            </a:fld>
            <a:endParaRPr lang="fr-FR"/>
          </a:p>
        </p:txBody>
      </p:sp>
    </p:spTree>
    <p:extLst>
      <p:ext uri="{BB962C8B-B14F-4D97-AF65-F5344CB8AC3E}">
        <p14:creationId xmlns:p14="http://schemas.microsoft.com/office/powerpoint/2010/main" val="1389503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 Produi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94E5B3B-823E-0F43-3873-37576833DDE6}"/>
              </a:ext>
            </a:extLst>
          </p:cNvPr>
          <p:cNvSpPr/>
          <p:nvPr userDrawn="1"/>
        </p:nvSpPr>
        <p:spPr>
          <a:xfrm>
            <a:off x="0" y="0"/>
            <a:ext cx="12192000" cy="5082139"/>
          </a:xfrm>
          <a:prstGeom prst="rect">
            <a:avLst/>
          </a:prstGeom>
          <a:solidFill>
            <a:schemeClr val="tx2"/>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fr-FR">
              <a:solidFill>
                <a:schemeClr val="bg1"/>
              </a:solidFill>
            </a:endParaRPr>
          </a:p>
        </p:txBody>
      </p:sp>
      <p:sp>
        <p:nvSpPr>
          <p:cNvPr id="2" name="Titre 1">
            <a:extLst>
              <a:ext uri="{FF2B5EF4-FFF2-40B4-BE49-F238E27FC236}">
                <a16:creationId xmlns:a16="http://schemas.microsoft.com/office/drawing/2014/main" id="{C2B13694-12EB-E22B-5671-9096C0C35054}"/>
              </a:ext>
            </a:extLst>
          </p:cNvPr>
          <p:cNvSpPr>
            <a:spLocks noGrp="1"/>
          </p:cNvSpPr>
          <p:nvPr>
            <p:ph type="title" hasCustomPrompt="1"/>
          </p:nvPr>
        </p:nvSpPr>
        <p:spPr>
          <a:xfrm>
            <a:off x="527115" y="1395028"/>
            <a:ext cx="7604831" cy="1325563"/>
          </a:xfrm>
        </p:spPr>
        <p:txBody>
          <a:bodyPr/>
          <a:lstStyle>
            <a:lvl1pPr>
              <a:defRPr cap="small" baseline="0">
                <a:solidFill>
                  <a:schemeClr val="bg1"/>
                </a:solidFill>
              </a:defRPr>
            </a:lvl1pPr>
          </a:lstStyle>
          <a:p>
            <a:r>
              <a:rPr lang="fr-FR"/>
              <a:t>Titre de la proposition</a:t>
            </a:r>
          </a:p>
        </p:txBody>
      </p:sp>
      <p:pic>
        <p:nvPicPr>
          <p:cNvPr id="8" name="Image 7">
            <a:extLst>
              <a:ext uri="{FF2B5EF4-FFF2-40B4-BE49-F238E27FC236}">
                <a16:creationId xmlns:a16="http://schemas.microsoft.com/office/drawing/2014/main" id="{EDFB174A-3A17-D6A7-5E49-51449DAD6BF1}"/>
              </a:ext>
            </a:extLst>
          </p:cNvPr>
          <p:cNvPicPr>
            <a:picLocks noChangeAspect="1"/>
          </p:cNvPicPr>
          <p:nvPr userDrawn="1"/>
        </p:nvPicPr>
        <p:blipFill>
          <a:blip r:embed="rId2"/>
          <a:stretch>
            <a:fillRect/>
          </a:stretch>
        </p:blipFill>
        <p:spPr>
          <a:xfrm>
            <a:off x="4935089" y="5417267"/>
            <a:ext cx="2719361" cy="1034021"/>
          </a:xfrm>
          <a:prstGeom prst="rect">
            <a:avLst/>
          </a:prstGeom>
        </p:spPr>
      </p:pic>
      <p:sp>
        <p:nvSpPr>
          <p:cNvPr id="13" name="Espace réservé du texte 12">
            <a:extLst>
              <a:ext uri="{FF2B5EF4-FFF2-40B4-BE49-F238E27FC236}">
                <a16:creationId xmlns:a16="http://schemas.microsoft.com/office/drawing/2014/main" id="{F4F89ED9-8B3D-F075-6BC3-AD7F655362BB}"/>
              </a:ext>
            </a:extLst>
          </p:cNvPr>
          <p:cNvSpPr>
            <a:spLocks noGrp="1"/>
          </p:cNvSpPr>
          <p:nvPr>
            <p:ph type="body" sz="quarter" idx="10" hasCustomPrompt="1"/>
          </p:nvPr>
        </p:nvSpPr>
        <p:spPr>
          <a:xfrm>
            <a:off x="527115" y="2864963"/>
            <a:ext cx="4022157" cy="337335"/>
          </a:xfrm>
        </p:spPr>
        <p:txBody>
          <a:bodyPr>
            <a:normAutofit/>
          </a:bodyPr>
          <a:lstStyle>
            <a:lvl1pPr marL="0" indent="0">
              <a:buNone/>
              <a:defRPr sz="2000">
                <a:solidFill>
                  <a:schemeClr val="bg1"/>
                </a:solidFill>
              </a:defRPr>
            </a:lvl1pPr>
          </a:lstStyle>
          <a:p>
            <a:pPr lvl="0"/>
            <a:r>
              <a:rPr lang="fr-FR"/>
              <a:t>Date</a:t>
            </a:r>
          </a:p>
        </p:txBody>
      </p:sp>
      <p:sp>
        <p:nvSpPr>
          <p:cNvPr id="14" name="Espace réservé du texte 12">
            <a:extLst>
              <a:ext uri="{FF2B5EF4-FFF2-40B4-BE49-F238E27FC236}">
                <a16:creationId xmlns:a16="http://schemas.microsoft.com/office/drawing/2014/main" id="{667072CC-9243-A182-58F3-A7B09B0B8ACA}"/>
              </a:ext>
            </a:extLst>
          </p:cNvPr>
          <p:cNvSpPr>
            <a:spLocks noGrp="1"/>
          </p:cNvSpPr>
          <p:nvPr>
            <p:ph type="body" sz="quarter" idx="11" hasCustomPrompt="1"/>
          </p:nvPr>
        </p:nvSpPr>
        <p:spPr>
          <a:xfrm>
            <a:off x="527115" y="3224044"/>
            <a:ext cx="4022157" cy="337335"/>
          </a:xfrm>
        </p:spPr>
        <p:txBody>
          <a:bodyPr>
            <a:noAutofit/>
          </a:bodyPr>
          <a:lstStyle>
            <a:lvl1pPr marL="0" indent="0">
              <a:buNone/>
              <a:defRPr sz="1800">
                <a:solidFill>
                  <a:schemeClr val="bg1"/>
                </a:solidFill>
              </a:defRPr>
            </a:lvl1pPr>
          </a:lstStyle>
          <a:p>
            <a:pPr lvl="0"/>
            <a:r>
              <a:rPr lang="fr-FR"/>
              <a:t>Référence</a:t>
            </a:r>
          </a:p>
        </p:txBody>
      </p:sp>
    </p:spTree>
    <p:extLst>
      <p:ext uri="{BB962C8B-B14F-4D97-AF65-F5344CB8AC3E}">
        <p14:creationId xmlns:p14="http://schemas.microsoft.com/office/powerpoint/2010/main" val="201454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CE94EF-73AA-CF5C-68E4-E3FCF56E655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BB9AC57-F2BF-E1BC-D909-1103E27E386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4CC506E-9CEB-36D4-CCC7-B7D566D5AB5E}"/>
              </a:ext>
            </a:extLst>
          </p:cNvPr>
          <p:cNvSpPr>
            <a:spLocks noGrp="1"/>
          </p:cNvSpPr>
          <p:nvPr>
            <p:ph type="dt" sz="half" idx="10"/>
          </p:nvPr>
        </p:nvSpPr>
        <p:spPr/>
        <p:txBody>
          <a:bodyPr/>
          <a:lstStyle/>
          <a:p>
            <a:fld id="{A7EAD571-5FDA-4FBA-B872-309C71C08336}" type="datetimeFigureOut">
              <a:rPr lang="fr-FR" smtClean="0"/>
              <a:t>24/02/2026</a:t>
            </a:fld>
            <a:endParaRPr lang="fr-FR"/>
          </a:p>
        </p:txBody>
      </p:sp>
      <p:sp>
        <p:nvSpPr>
          <p:cNvPr id="5" name="Espace réservé du pied de page 4">
            <a:extLst>
              <a:ext uri="{FF2B5EF4-FFF2-40B4-BE49-F238E27FC236}">
                <a16:creationId xmlns:a16="http://schemas.microsoft.com/office/drawing/2014/main" id="{97A3BFB0-8D9F-C14F-CB9C-6404D5897D0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288FBF9-0BA8-B37A-BEA0-6438255D0580}"/>
              </a:ext>
            </a:extLst>
          </p:cNvPr>
          <p:cNvSpPr>
            <a:spLocks noGrp="1"/>
          </p:cNvSpPr>
          <p:nvPr>
            <p:ph type="sldNum" sz="quarter" idx="12"/>
          </p:nvPr>
        </p:nvSpPr>
        <p:spPr/>
        <p:txBody>
          <a:bodyPr/>
          <a:lstStyle/>
          <a:p>
            <a:fld id="{28932CDA-5E6C-4493-AF8F-F0FBE80D9455}" type="slidenum">
              <a:rPr lang="fr-FR" smtClean="0"/>
              <a:t>‹N°›</a:t>
            </a:fld>
            <a:endParaRPr lang="fr-FR"/>
          </a:p>
        </p:txBody>
      </p:sp>
    </p:spTree>
    <p:extLst>
      <p:ext uri="{BB962C8B-B14F-4D97-AF65-F5344CB8AC3E}">
        <p14:creationId xmlns:p14="http://schemas.microsoft.com/office/powerpoint/2010/main" val="1579865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3731E1-C98E-1658-4208-B7899B469A3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12893DC-054C-8339-00A5-1B662475E69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4CC2118-C6C0-B422-73AF-0AB367CA75CD}"/>
              </a:ext>
            </a:extLst>
          </p:cNvPr>
          <p:cNvSpPr>
            <a:spLocks noGrp="1"/>
          </p:cNvSpPr>
          <p:nvPr>
            <p:ph type="dt" sz="half" idx="10"/>
          </p:nvPr>
        </p:nvSpPr>
        <p:spPr/>
        <p:txBody>
          <a:bodyPr/>
          <a:lstStyle/>
          <a:p>
            <a:fld id="{A7EAD571-5FDA-4FBA-B872-309C71C08336}" type="datetimeFigureOut">
              <a:rPr lang="fr-FR" smtClean="0"/>
              <a:t>24/02/2026</a:t>
            </a:fld>
            <a:endParaRPr lang="fr-FR"/>
          </a:p>
        </p:txBody>
      </p:sp>
      <p:sp>
        <p:nvSpPr>
          <p:cNvPr id="5" name="Espace réservé du pied de page 4">
            <a:extLst>
              <a:ext uri="{FF2B5EF4-FFF2-40B4-BE49-F238E27FC236}">
                <a16:creationId xmlns:a16="http://schemas.microsoft.com/office/drawing/2014/main" id="{43C0C22C-218E-D0D2-8AB3-AE17206CD69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B899907-8AC1-551E-03FE-57259FA0725C}"/>
              </a:ext>
            </a:extLst>
          </p:cNvPr>
          <p:cNvSpPr>
            <a:spLocks noGrp="1"/>
          </p:cNvSpPr>
          <p:nvPr>
            <p:ph type="sldNum" sz="quarter" idx="12"/>
          </p:nvPr>
        </p:nvSpPr>
        <p:spPr/>
        <p:txBody>
          <a:bodyPr/>
          <a:lstStyle/>
          <a:p>
            <a:fld id="{28932CDA-5E6C-4493-AF8F-F0FBE80D9455}" type="slidenum">
              <a:rPr lang="fr-FR" smtClean="0"/>
              <a:t>‹N°›</a:t>
            </a:fld>
            <a:endParaRPr lang="fr-FR"/>
          </a:p>
        </p:txBody>
      </p:sp>
    </p:spTree>
    <p:extLst>
      <p:ext uri="{BB962C8B-B14F-4D97-AF65-F5344CB8AC3E}">
        <p14:creationId xmlns:p14="http://schemas.microsoft.com/office/powerpoint/2010/main" val="18391447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990846-EE2A-C8A3-F155-3A92408407A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21F5AC8-0C62-E501-31ED-09FC3BF0C59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E3F159A-8DDE-E03F-F033-79D922A1550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27541D9-1066-5643-8958-CDAB20D078F4}"/>
              </a:ext>
            </a:extLst>
          </p:cNvPr>
          <p:cNvSpPr>
            <a:spLocks noGrp="1"/>
          </p:cNvSpPr>
          <p:nvPr>
            <p:ph type="dt" sz="half" idx="10"/>
          </p:nvPr>
        </p:nvSpPr>
        <p:spPr/>
        <p:txBody>
          <a:bodyPr/>
          <a:lstStyle/>
          <a:p>
            <a:fld id="{A7EAD571-5FDA-4FBA-B872-309C71C08336}" type="datetimeFigureOut">
              <a:rPr lang="fr-FR" smtClean="0"/>
              <a:t>24/02/2026</a:t>
            </a:fld>
            <a:endParaRPr lang="fr-FR"/>
          </a:p>
        </p:txBody>
      </p:sp>
      <p:sp>
        <p:nvSpPr>
          <p:cNvPr id="6" name="Espace réservé du pied de page 5">
            <a:extLst>
              <a:ext uri="{FF2B5EF4-FFF2-40B4-BE49-F238E27FC236}">
                <a16:creationId xmlns:a16="http://schemas.microsoft.com/office/drawing/2014/main" id="{D191338F-D09A-D7DB-E43A-E133CAA8454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A0CD88D-1AC6-9C8F-6CA6-6BDAE49FC731}"/>
              </a:ext>
            </a:extLst>
          </p:cNvPr>
          <p:cNvSpPr>
            <a:spLocks noGrp="1"/>
          </p:cNvSpPr>
          <p:nvPr>
            <p:ph type="sldNum" sz="quarter" idx="12"/>
          </p:nvPr>
        </p:nvSpPr>
        <p:spPr/>
        <p:txBody>
          <a:bodyPr/>
          <a:lstStyle/>
          <a:p>
            <a:fld id="{28932CDA-5E6C-4493-AF8F-F0FBE80D9455}" type="slidenum">
              <a:rPr lang="fr-FR" smtClean="0"/>
              <a:t>‹N°›</a:t>
            </a:fld>
            <a:endParaRPr lang="fr-FR"/>
          </a:p>
        </p:txBody>
      </p:sp>
    </p:spTree>
    <p:extLst>
      <p:ext uri="{BB962C8B-B14F-4D97-AF65-F5344CB8AC3E}">
        <p14:creationId xmlns:p14="http://schemas.microsoft.com/office/powerpoint/2010/main" val="2273235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3322D3-AC1B-9BBB-EA39-EC10F79F917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DFE52F5-B75C-3107-1552-0E970724AA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6395635-8AEA-9BE2-8EA6-79560378A36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BA7BB46-11BC-F467-603C-30787C34B3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5CB774B-2365-AC2E-DF85-9E431140630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368214B-A823-C781-9A6E-6FA4F1076263}"/>
              </a:ext>
            </a:extLst>
          </p:cNvPr>
          <p:cNvSpPr>
            <a:spLocks noGrp="1"/>
          </p:cNvSpPr>
          <p:nvPr>
            <p:ph type="dt" sz="half" idx="10"/>
          </p:nvPr>
        </p:nvSpPr>
        <p:spPr/>
        <p:txBody>
          <a:bodyPr/>
          <a:lstStyle/>
          <a:p>
            <a:fld id="{A7EAD571-5FDA-4FBA-B872-309C71C08336}" type="datetimeFigureOut">
              <a:rPr lang="fr-FR" smtClean="0"/>
              <a:t>24/02/2026</a:t>
            </a:fld>
            <a:endParaRPr lang="fr-FR"/>
          </a:p>
        </p:txBody>
      </p:sp>
      <p:sp>
        <p:nvSpPr>
          <p:cNvPr id="8" name="Espace réservé du pied de page 7">
            <a:extLst>
              <a:ext uri="{FF2B5EF4-FFF2-40B4-BE49-F238E27FC236}">
                <a16:creationId xmlns:a16="http://schemas.microsoft.com/office/drawing/2014/main" id="{706AE024-2625-0D48-5FF2-E7D88EC5A02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E55B5EBE-6C1D-35B9-33FA-266AC3032B17}"/>
              </a:ext>
            </a:extLst>
          </p:cNvPr>
          <p:cNvSpPr>
            <a:spLocks noGrp="1"/>
          </p:cNvSpPr>
          <p:nvPr>
            <p:ph type="sldNum" sz="quarter" idx="12"/>
          </p:nvPr>
        </p:nvSpPr>
        <p:spPr/>
        <p:txBody>
          <a:bodyPr/>
          <a:lstStyle/>
          <a:p>
            <a:fld id="{28932CDA-5E6C-4493-AF8F-F0FBE80D9455}" type="slidenum">
              <a:rPr lang="fr-FR" smtClean="0"/>
              <a:t>‹N°›</a:t>
            </a:fld>
            <a:endParaRPr lang="fr-FR"/>
          </a:p>
        </p:txBody>
      </p:sp>
    </p:spTree>
    <p:extLst>
      <p:ext uri="{BB962C8B-B14F-4D97-AF65-F5344CB8AC3E}">
        <p14:creationId xmlns:p14="http://schemas.microsoft.com/office/powerpoint/2010/main" val="86593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8A7C54-E96F-C054-4AE2-2B3663D6B0A1}"/>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6FED9DA-04AE-0736-0ED7-B314B761C8F1}"/>
              </a:ext>
            </a:extLst>
          </p:cNvPr>
          <p:cNvSpPr>
            <a:spLocks noGrp="1"/>
          </p:cNvSpPr>
          <p:nvPr>
            <p:ph type="dt" sz="half" idx="10"/>
          </p:nvPr>
        </p:nvSpPr>
        <p:spPr/>
        <p:txBody>
          <a:bodyPr/>
          <a:lstStyle/>
          <a:p>
            <a:fld id="{A7EAD571-5FDA-4FBA-B872-309C71C08336}" type="datetimeFigureOut">
              <a:rPr lang="fr-FR" smtClean="0"/>
              <a:t>24/02/2026</a:t>
            </a:fld>
            <a:endParaRPr lang="fr-FR"/>
          </a:p>
        </p:txBody>
      </p:sp>
      <p:sp>
        <p:nvSpPr>
          <p:cNvPr id="4" name="Espace réservé du pied de page 3">
            <a:extLst>
              <a:ext uri="{FF2B5EF4-FFF2-40B4-BE49-F238E27FC236}">
                <a16:creationId xmlns:a16="http://schemas.microsoft.com/office/drawing/2014/main" id="{8FCEF8B7-6608-2A7D-4841-17E9285642B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A0D173A-43F4-4372-E2EA-CDB75A89E7CD}"/>
              </a:ext>
            </a:extLst>
          </p:cNvPr>
          <p:cNvSpPr>
            <a:spLocks noGrp="1"/>
          </p:cNvSpPr>
          <p:nvPr>
            <p:ph type="sldNum" sz="quarter" idx="12"/>
          </p:nvPr>
        </p:nvSpPr>
        <p:spPr/>
        <p:txBody>
          <a:bodyPr/>
          <a:lstStyle/>
          <a:p>
            <a:fld id="{28932CDA-5E6C-4493-AF8F-F0FBE80D9455}" type="slidenum">
              <a:rPr lang="fr-FR" smtClean="0"/>
              <a:t>‹N°›</a:t>
            </a:fld>
            <a:endParaRPr lang="fr-FR"/>
          </a:p>
        </p:txBody>
      </p:sp>
    </p:spTree>
    <p:extLst>
      <p:ext uri="{BB962C8B-B14F-4D97-AF65-F5344CB8AC3E}">
        <p14:creationId xmlns:p14="http://schemas.microsoft.com/office/powerpoint/2010/main" val="3307511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76CBD0D-06DD-9627-28E5-2FA67BAF318B}"/>
              </a:ext>
            </a:extLst>
          </p:cNvPr>
          <p:cNvSpPr>
            <a:spLocks noGrp="1"/>
          </p:cNvSpPr>
          <p:nvPr>
            <p:ph type="dt" sz="half" idx="10"/>
          </p:nvPr>
        </p:nvSpPr>
        <p:spPr/>
        <p:txBody>
          <a:bodyPr/>
          <a:lstStyle/>
          <a:p>
            <a:fld id="{A7EAD571-5FDA-4FBA-B872-309C71C08336}" type="datetimeFigureOut">
              <a:rPr lang="fr-FR" smtClean="0"/>
              <a:t>24/02/2026</a:t>
            </a:fld>
            <a:endParaRPr lang="fr-FR"/>
          </a:p>
        </p:txBody>
      </p:sp>
      <p:sp>
        <p:nvSpPr>
          <p:cNvPr id="3" name="Espace réservé du pied de page 2">
            <a:extLst>
              <a:ext uri="{FF2B5EF4-FFF2-40B4-BE49-F238E27FC236}">
                <a16:creationId xmlns:a16="http://schemas.microsoft.com/office/drawing/2014/main" id="{DA246C2E-C519-4740-8D2E-0584FCF2D917}"/>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819B624-3472-3B22-C36C-7BA5CD0A108C}"/>
              </a:ext>
            </a:extLst>
          </p:cNvPr>
          <p:cNvSpPr>
            <a:spLocks noGrp="1"/>
          </p:cNvSpPr>
          <p:nvPr>
            <p:ph type="sldNum" sz="quarter" idx="12"/>
          </p:nvPr>
        </p:nvSpPr>
        <p:spPr/>
        <p:txBody>
          <a:bodyPr/>
          <a:lstStyle/>
          <a:p>
            <a:fld id="{28932CDA-5E6C-4493-AF8F-F0FBE80D9455}" type="slidenum">
              <a:rPr lang="fr-FR" smtClean="0"/>
              <a:t>‹N°›</a:t>
            </a:fld>
            <a:endParaRPr lang="fr-FR"/>
          </a:p>
        </p:txBody>
      </p:sp>
    </p:spTree>
    <p:extLst>
      <p:ext uri="{BB962C8B-B14F-4D97-AF65-F5344CB8AC3E}">
        <p14:creationId xmlns:p14="http://schemas.microsoft.com/office/powerpoint/2010/main" val="28850106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A1C162-7ADF-CC36-D16C-071801F7DB4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5F060E8-0B4A-4DAB-FD08-EE93D3B34F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5CAC6B-61B6-B3D8-ACA2-4AAF4B1758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0429725-AB22-0285-4F2B-45821F4FA179}"/>
              </a:ext>
            </a:extLst>
          </p:cNvPr>
          <p:cNvSpPr>
            <a:spLocks noGrp="1"/>
          </p:cNvSpPr>
          <p:nvPr>
            <p:ph type="dt" sz="half" idx="10"/>
          </p:nvPr>
        </p:nvSpPr>
        <p:spPr/>
        <p:txBody>
          <a:bodyPr/>
          <a:lstStyle/>
          <a:p>
            <a:fld id="{A7EAD571-5FDA-4FBA-B872-309C71C08336}" type="datetimeFigureOut">
              <a:rPr lang="fr-FR" smtClean="0"/>
              <a:t>24/02/2026</a:t>
            </a:fld>
            <a:endParaRPr lang="fr-FR"/>
          </a:p>
        </p:txBody>
      </p:sp>
      <p:sp>
        <p:nvSpPr>
          <p:cNvPr id="6" name="Espace réservé du pied de page 5">
            <a:extLst>
              <a:ext uri="{FF2B5EF4-FFF2-40B4-BE49-F238E27FC236}">
                <a16:creationId xmlns:a16="http://schemas.microsoft.com/office/drawing/2014/main" id="{6FAFF171-FC17-2047-733B-825971628C0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36B2CF3-FF28-0375-93E3-5BDDC0E76EC5}"/>
              </a:ext>
            </a:extLst>
          </p:cNvPr>
          <p:cNvSpPr>
            <a:spLocks noGrp="1"/>
          </p:cNvSpPr>
          <p:nvPr>
            <p:ph type="sldNum" sz="quarter" idx="12"/>
          </p:nvPr>
        </p:nvSpPr>
        <p:spPr/>
        <p:txBody>
          <a:bodyPr/>
          <a:lstStyle/>
          <a:p>
            <a:fld id="{28932CDA-5E6C-4493-AF8F-F0FBE80D9455}" type="slidenum">
              <a:rPr lang="fr-FR" smtClean="0"/>
              <a:t>‹N°›</a:t>
            </a:fld>
            <a:endParaRPr lang="fr-FR"/>
          </a:p>
        </p:txBody>
      </p:sp>
    </p:spTree>
    <p:extLst>
      <p:ext uri="{BB962C8B-B14F-4D97-AF65-F5344CB8AC3E}">
        <p14:creationId xmlns:p14="http://schemas.microsoft.com/office/powerpoint/2010/main" val="42249230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B9A9DA-0C31-1337-63F7-27810A2BBC4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D212809-EBFC-75CC-01DF-0E659D2879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C3D3D9F-B491-520E-AD4F-CD5B548BC7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9E2EC60-2815-D9AC-D384-279745EA235A}"/>
              </a:ext>
            </a:extLst>
          </p:cNvPr>
          <p:cNvSpPr>
            <a:spLocks noGrp="1"/>
          </p:cNvSpPr>
          <p:nvPr>
            <p:ph type="dt" sz="half" idx="10"/>
          </p:nvPr>
        </p:nvSpPr>
        <p:spPr/>
        <p:txBody>
          <a:bodyPr/>
          <a:lstStyle/>
          <a:p>
            <a:fld id="{A7EAD571-5FDA-4FBA-B872-309C71C08336}" type="datetimeFigureOut">
              <a:rPr lang="fr-FR" smtClean="0"/>
              <a:t>24/02/2026</a:t>
            </a:fld>
            <a:endParaRPr lang="fr-FR"/>
          </a:p>
        </p:txBody>
      </p:sp>
      <p:sp>
        <p:nvSpPr>
          <p:cNvPr id="6" name="Espace réservé du pied de page 5">
            <a:extLst>
              <a:ext uri="{FF2B5EF4-FFF2-40B4-BE49-F238E27FC236}">
                <a16:creationId xmlns:a16="http://schemas.microsoft.com/office/drawing/2014/main" id="{5775DCC0-1375-AEA7-5346-73E91B36CD5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0EF05FF-BE84-ACAE-EC4D-1C5BBC678590}"/>
              </a:ext>
            </a:extLst>
          </p:cNvPr>
          <p:cNvSpPr>
            <a:spLocks noGrp="1"/>
          </p:cNvSpPr>
          <p:nvPr>
            <p:ph type="sldNum" sz="quarter" idx="12"/>
          </p:nvPr>
        </p:nvSpPr>
        <p:spPr/>
        <p:txBody>
          <a:bodyPr/>
          <a:lstStyle/>
          <a:p>
            <a:fld id="{28932CDA-5E6C-4493-AF8F-F0FBE80D9455}" type="slidenum">
              <a:rPr lang="fr-FR" smtClean="0"/>
              <a:t>‹N°›</a:t>
            </a:fld>
            <a:endParaRPr lang="fr-FR"/>
          </a:p>
        </p:txBody>
      </p:sp>
    </p:spTree>
    <p:extLst>
      <p:ext uri="{BB962C8B-B14F-4D97-AF65-F5344CB8AC3E}">
        <p14:creationId xmlns:p14="http://schemas.microsoft.com/office/powerpoint/2010/main" val="28294561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36844D-2B77-EC34-FAC6-BEBE9241D80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815DFEC-9335-DDF0-785A-92C72358AEA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02BFA5D-E7F7-2F28-984A-CCA755D3D88B}"/>
              </a:ext>
            </a:extLst>
          </p:cNvPr>
          <p:cNvSpPr>
            <a:spLocks noGrp="1"/>
          </p:cNvSpPr>
          <p:nvPr>
            <p:ph type="dt" sz="half" idx="10"/>
          </p:nvPr>
        </p:nvSpPr>
        <p:spPr/>
        <p:txBody>
          <a:bodyPr/>
          <a:lstStyle/>
          <a:p>
            <a:fld id="{A7EAD571-5FDA-4FBA-B872-309C71C08336}" type="datetimeFigureOut">
              <a:rPr lang="fr-FR" smtClean="0"/>
              <a:t>24/02/2026</a:t>
            </a:fld>
            <a:endParaRPr lang="fr-FR"/>
          </a:p>
        </p:txBody>
      </p:sp>
      <p:sp>
        <p:nvSpPr>
          <p:cNvPr id="5" name="Espace réservé du pied de page 4">
            <a:extLst>
              <a:ext uri="{FF2B5EF4-FFF2-40B4-BE49-F238E27FC236}">
                <a16:creationId xmlns:a16="http://schemas.microsoft.com/office/drawing/2014/main" id="{7E03C79C-C92F-C36B-9218-9FB5C9536AF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D5B3D44-3AAA-42FA-E081-7F9FF1327790}"/>
              </a:ext>
            </a:extLst>
          </p:cNvPr>
          <p:cNvSpPr>
            <a:spLocks noGrp="1"/>
          </p:cNvSpPr>
          <p:nvPr>
            <p:ph type="sldNum" sz="quarter" idx="12"/>
          </p:nvPr>
        </p:nvSpPr>
        <p:spPr/>
        <p:txBody>
          <a:bodyPr/>
          <a:lstStyle/>
          <a:p>
            <a:fld id="{28932CDA-5E6C-4493-AF8F-F0FBE80D9455}" type="slidenum">
              <a:rPr lang="fr-FR" smtClean="0"/>
              <a:t>‹N°›</a:t>
            </a:fld>
            <a:endParaRPr lang="fr-FR"/>
          </a:p>
        </p:txBody>
      </p:sp>
    </p:spTree>
    <p:extLst>
      <p:ext uri="{BB962C8B-B14F-4D97-AF65-F5344CB8AC3E}">
        <p14:creationId xmlns:p14="http://schemas.microsoft.com/office/powerpoint/2010/main" val="17562607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C250C95-B86A-CAAF-2C60-5D8EBDB30CB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72AC696-8F98-B7E4-075E-4EE296CB9E0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A1862EB-4D76-DE0F-2E27-F8F244273AE9}"/>
              </a:ext>
            </a:extLst>
          </p:cNvPr>
          <p:cNvSpPr>
            <a:spLocks noGrp="1"/>
          </p:cNvSpPr>
          <p:nvPr>
            <p:ph type="dt" sz="half" idx="10"/>
          </p:nvPr>
        </p:nvSpPr>
        <p:spPr/>
        <p:txBody>
          <a:bodyPr/>
          <a:lstStyle/>
          <a:p>
            <a:fld id="{A7EAD571-5FDA-4FBA-B872-309C71C08336}" type="datetimeFigureOut">
              <a:rPr lang="fr-FR" smtClean="0"/>
              <a:t>24/02/2026</a:t>
            </a:fld>
            <a:endParaRPr lang="fr-FR"/>
          </a:p>
        </p:txBody>
      </p:sp>
      <p:sp>
        <p:nvSpPr>
          <p:cNvPr id="5" name="Espace réservé du pied de page 4">
            <a:extLst>
              <a:ext uri="{FF2B5EF4-FFF2-40B4-BE49-F238E27FC236}">
                <a16:creationId xmlns:a16="http://schemas.microsoft.com/office/drawing/2014/main" id="{C77B9F71-BB99-0059-3ECA-4D953DFA7F6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F2E515E-A53D-22C5-DE3A-9E9B99FC4616}"/>
              </a:ext>
            </a:extLst>
          </p:cNvPr>
          <p:cNvSpPr>
            <a:spLocks noGrp="1"/>
          </p:cNvSpPr>
          <p:nvPr>
            <p:ph type="sldNum" sz="quarter" idx="12"/>
          </p:nvPr>
        </p:nvSpPr>
        <p:spPr/>
        <p:txBody>
          <a:bodyPr/>
          <a:lstStyle/>
          <a:p>
            <a:fld id="{28932CDA-5E6C-4493-AF8F-F0FBE80D9455}" type="slidenum">
              <a:rPr lang="fr-FR" smtClean="0"/>
              <a:t>‹N°›</a:t>
            </a:fld>
            <a:endParaRPr lang="fr-FR"/>
          </a:p>
        </p:txBody>
      </p:sp>
    </p:spTree>
    <p:extLst>
      <p:ext uri="{BB962C8B-B14F-4D97-AF65-F5344CB8AC3E}">
        <p14:creationId xmlns:p14="http://schemas.microsoft.com/office/powerpoint/2010/main" val="509041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bg object 16">
            <a:extLst>
              <a:ext uri="{FF2B5EF4-FFF2-40B4-BE49-F238E27FC236}">
                <a16:creationId xmlns:a16="http://schemas.microsoft.com/office/drawing/2014/main" id="{3F96B285-2ED7-3E0F-0831-1FC4FB0D517E}"/>
              </a:ext>
            </a:extLst>
          </p:cNvPr>
          <p:cNvSpPr/>
          <p:nvPr userDrawn="1"/>
        </p:nvSpPr>
        <p:spPr>
          <a:xfrm>
            <a:off x="1" y="1"/>
            <a:ext cx="12192000" cy="6858000"/>
          </a:xfrm>
          <a:custGeom>
            <a:avLst/>
            <a:gdLst/>
            <a:ahLst/>
            <a:cxnLst/>
            <a:rect l="l" t="t" r="r" b="b"/>
            <a:pathLst>
              <a:path w="10688955" h="7557134">
                <a:moveTo>
                  <a:pt x="10688815" y="0"/>
                </a:moveTo>
                <a:lnTo>
                  <a:pt x="0" y="0"/>
                </a:lnTo>
                <a:lnTo>
                  <a:pt x="0" y="7556817"/>
                </a:lnTo>
                <a:lnTo>
                  <a:pt x="10688815" y="7556817"/>
                </a:lnTo>
                <a:lnTo>
                  <a:pt x="10688815" y="0"/>
                </a:lnTo>
                <a:close/>
              </a:path>
            </a:pathLst>
          </a:custGeom>
          <a:solidFill>
            <a:srgbClr val="F6D468"/>
          </a:solidFill>
        </p:spPr>
        <p:txBody>
          <a:bodyPr wrap="square" lIns="0" tIns="0" rIns="0" bIns="0" rtlCol="0"/>
          <a:lstStyle/>
          <a:p>
            <a:endParaRPr sz="1224"/>
          </a:p>
        </p:txBody>
      </p:sp>
      <p:sp>
        <p:nvSpPr>
          <p:cNvPr id="8" name="bg object 18">
            <a:extLst>
              <a:ext uri="{FF2B5EF4-FFF2-40B4-BE49-F238E27FC236}">
                <a16:creationId xmlns:a16="http://schemas.microsoft.com/office/drawing/2014/main" id="{27AC5C9F-9AEB-AA5A-854B-3ABC967D7810}"/>
              </a:ext>
            </a:extLst>
          </p:cNvPr>
          <p:cNvSpPr/>
          <p:nvPr userDrawn="1"/>
        </p:nvSpPr>
        <p:spPr>
          <a:xfrm>
            <a:off x="576949" y="3899140"/>
            <a:ext cx="3406921" cy="2958859"/>
          </a:xfrm>
          <a:custGeom>
            <a:avLst/>
            <a:gdLst/>
            <a:ahLst/>
            <a:cxnLst/>
            <a:rect l="l" t="t" r="r" b="b"/>
            <a:pathLst>
              <a:path w="2804795" h="3780154">
                <a:moveTo>
                  <a:pt x="2264435" y="0"/>
                </a:moveTo>
                <a:lnTo>
                  <a:pt x="540004" y="0"/>
                </a:lnTo>
                <a:lnTo>
                  <a:pt x="490852" y="2206"/>
                </a:lnTo>
                <a:lnTo>
                  <a:pt x="442938" y="8700"/>
                </a:lnTo>
                <a:lnTo>
                  <a:pt x="396450" y="19289"/>
                </a:lnTo>
                <a:lnTo>
                  <a:pt x="351579" y="33784"/>
                </a:lnTo>
                <a:lnTo>
                  <a:pt x="308517" y="51993"/>
                </a:lnTo>
                <a:lnTo>
                  <a:pt x="267454" y="73726"/>
                </a:lnTo>
                <a:lnTo>
                  <a:pt x="228580" y="98793"/>
                </a:lnTo>
                <a:lnTo>
                  <a:pt x="192087" y="127002"/>
                </a:lnTo>
                <a:lnTo>
                  <a:pt x="158164" y="158164"/>
                </a:lnTo>
                <a:lnTo>
                  <a:pt x="127002" y="192087"/>
                </a:lnTo>
                <a:lnTo>
                  <a:pt x="98793" y="228580"/>
                </a:lnTo>
                <a:lnTo>
                  <a:pt x="73726" y="267454"/>
                </a:lnTo>
                <a:lnTo>
                  <a:pt x="51993" y="308517"/>
                </a:lnTo>
                <a:lnTo>
                  <a:pt x="33784" y="351579"/>
                </a:lnTo>
                <a:lnTo>
                  <a:pt x="19289" y="396450"/>
                </a:lnTo>
                <a:lnTo>
                  <a:pt x="8700" y="442938"/>
                </a:lnTo>
                <a:lnTo>
                  <a:pt x="2206" y="490852"/>
                </a:lnTo>
                <a:lnTo>
                  <a:pt x="0" y="540004"/>
                </a:lnTo>
                <a:lnTo>
                  <a:pt x="0" y="3672001"/>
                </a:lnTo>
                <a:lnTo>
                  <a:pt x="2206" y="3721152"/>
                </a:lnTo>
                <a:lnTo>
                  <a:pt x="8700" y="3769067"/>
                </a:lnTo>
                <a:lnTo>
                  <a:pt x="11190" y="3779999"/>
                </a:lnTo>
                <a:lnTo>
                  <a:pt x="2793236" y="3779999"/>
                </a:lnTo>
                <a:lnTo>
                  <a:pt x="2795726" y="3769067"/>
                </a:lnTo>
                <a:lnTo>
                  <a:pt x="2802219" y="3721152"/>
                </a:lnTo>
                <a:lnTo>
                  <a:pt x="2804426" y="3672001"/>
                </a:lnTo>
                <a:lnTo>
                  <a:pt x="2804426" y="540004"/>
                </a:lnTo>
                <a:lnTo>
                  <a:pt x="2802219" y="490852"/>
                </a:lnTo>
                <a:lnTo>
                  <a:pt x="2795726" y="442938"/>
                </a:lnTo>
                <a:lnTo>
                  <a:pt x="2785138" y="396450"/>
                </a:lnTo>
                <a:lnTo>
                  <a:pt x="2770644" y="351579"/>
                </a:lnTo>
                <a:lnTo>
                  <a:pt x="2752435" y="308517"/>
                </a:lnTo>
                <a:lnTo>
                  <a:pt x="2730703" y="267454"/>
                </a:lnTo>
                <a:lnTo>
                  <a:pt x="2705637" y="228580"/>
                </a:lnTo>
                <a:lnTo>
                  <a:pt x="2677429" y="192087"/>
                </a:lnTo>
                <a:lnTo>
                  <a:pt x="2646268" y="158164"/>
                </a:lnTo>
                <a:lnTo>
                  <a:pt x="2612347" y="127002"/>
                </a:lnTo>
                <a:lnTo>
                  <a:pt x="2575854" y="98793"/>
                </a:lnTo>
                <a:lnTo>
                  <a:pt x="2536981" y="73726"/>
                </a:lnTo>
                <a:lnTo>
                  <a:pt x="2495919" y="51993"/>
                </a:lnTo>
                <a:lnTo>
                  <a:pt x="2452857" y="33784"/>
                </a:lnTo>
                <a:lnTo>
                  <a:pt x="2407988" y="19289"/>
                </a:lnTo>
                <a:lnTo>
                  <a:pt x="2361500" y="8700"/>
                </a:lnTo>
                <a:lnTo>
                  <a:pt x="2313586" y="2206"/>
                </a:lnTo>
                <a:lnTo>
                  <a:pt x="2264435" y="0"/>
                </a:lnTo>
                <a:close/>
              </a:path>
            </a:pathLst>
          </a:custGeom>
          <a:solidFill>
            <a:srgbClr val="4457A6"/>
          </a:solidFill>
        </p:spPr>
        <p:txBody>
          <a:bodyPr wrap="square" lIns="0" tIns="0" rIns="0" bIns="0" rtlCol="0"/>
          <a:lstStyle/>
          <a:p>
            <a:pPr algn="l"/>
            <a:endParaRPr sz="952"/>
          </a:p>
        </p:txBody>
      </p:sp>
      <p:sp>
        <p:nvSpPr>
          <p:cNvPr id="10" name="Espace réservé du texte 6">
            <a:extLst>
              <a:ext uri="{FF2B5EF4-FFF2-40B4-BE49-F238E27FC236}">
                <a16:creationId xmlns:a16="http://schemas.microsoft.com/office/drawing/2014/main" id="{C71B3EC2-3503-BF60-7899-3004FBDDDC6C}"/>
              </a:ext>
            </a:extLst>
          </p:cNvPr>
          <p:cNvSpPr>
            <a:spLocks noGrp="1"/>
          </p:cNvSpPr>
          <p:nvPr>
            <p:ph type="body" sz="quarter" idx="10" hasCustomPrompt="1"/>
          </p:nvPr>
        </p:nvSpPr>
        <p:spPr>
          <a:xfrm>
            <a:off x="809095" y="4226208"/>
            <a:ext cx="2942628" cy="1013955"/>
          </a:xfrm>
          <a:prstGeom prst="rect">
            <a:avLst/>
          </a:prstGeom>
        </p:spPr>
        <p:txBody>
          <a:bodyPr>
            <a:noAutofit/>
          </a:bodyPr>
          <a:lstStyle>
            <a:lvl1pPr marL="0" indent="0" algn="l">
              <a:buNone/>
              <a:defRPr sz="8000" b="1" i="0">
                <a:solidFill>
                  <a:srgbClr val="FAD858"/>
                </a:solidFill>
                <a:latin typeface="Montserrat" pitchFamily="2" charset="77"/>
              </a:defRPr>
            </a:lvl1pPr>
          </a:lstStyle>
          <a:p>
            <a:pPr lvl="0"/>
            <a:r>
              <a:rPr lang="fr-FR"/>
              <a:t>00</a:t>
            </a:r>
          </a:p>
        </p:txBody>
      </p:sp>
      <p:sp>
        <p:nvSpPr>
          <p:cNvPr id="11" name="Espace réservé du texte 12">
            <a:extLst>
              <a:ext uri="{FF2B5EF4-FFF2-40B4-BE49-F238E27FC236}">
                <a16:creationId xmlns:a16="http://schemas.microsoft.com/office/drawing/2014/main" id="{796CB0BE-13E6-85F8-E48B-70D6DF39333C}"/>
              </a:ext>
            </a:extLst>
          </p:cNvPr>
          <p:cNvSpPr>
            <a:spLocks noGrp="1"/>
          </p:cNvSpPr>
          <p:nvPr>
            <p:ph type="body" sz="quarter" idx="11" hasCustomPrompt="1"/>
          </p:nvPr>
        </p:nvSpPr>
        <p:spPr>
          <a:xfrm>
            <a:off x="809096" y="5317800"/>
            <a:ext cx="2942627" cy="1332300"/>
          </a:xfrm>
          <a:prstGeom prst="rect">
            <a:avLst/>
          </a:prstGeom>
        </p:spPr>
        <p:txBody>
          <a:bodyPr>
            <a:normAutofit/>
          </a:bodyPr>
          <a:lstStyle>
            <a:lvl1pPr marL="0" indent="0">
              <a:buNone/>
              <a:defRPr sz="2800" b="1" i="0">
                <a:solidFill>
                  <a:schemeClr val="bg1"/>
                </a:solidFill>
                <a:latin typeface="Montserrat" pitchFamily="2" charset="77"/>
              </a:defRPr>
            </a:lvl1pPr>
          </a:lstStyle>
          <a:p>
            <a:pPr lvl="0"/>
            <a:r>
              <a:rPr lang="fr-FR"/>
              <a:t>Cliquez pour ajouter un titre </a:t>
            </a:r>
          </a:p>
        </p:txBody>
      </p:sp>
    </p:spTree>
    <p:extLst>
      <p:ext uri="{BB962C8B-B14F-4D97-AF65-F5344CB8AC3E}">
        <p14:creationId xmlns:p14="http://schemas.microsoft.com/office/powerpoint/2010/main" val="3413959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65F5A8-9BA6-AFE1-E591-A4A4A6DA81CB}"/>
              </a:ext>
            </a:extLst>
          </p:cNvPr>
          <p:cNvSpPr>
            <a:spLocks noGrp="1"/>
          </p:cNvSpPr>
          <p:nvPr>
            <p:ph idx="1"/>
          </p:nvPr>
        </p:nvSpPr>
        <p:spPr>
          <a:xfrm>
            <a:off x="329242" y="833587"/>
            <a:ext cx="11369049" cy="5584466"/>
          </a:xfrm>
        </p:spPr>
        <p:txBody>
          <a:bodyPr>
            <a:normAutofit/>
          </a:bodyPr>
          <a:lstStyle>
            <a:lvl1pPr marL="228600" indent="-228600">
              <a:buClr>
                <a:schemeClr val="tx2"/>
              </a:buClr>
              <a:buFont typeface="Wingdings" panose="05000000000000000000" pitchFamily="2" charset="2"/>
              <a:buChar char="§"/>
              <a:defRPr sz="1400">
                <a:solidFill>
                  <a:schemeClr val="accent3"/>
                </a:solidFill>
              </a:defRPr>
            </a:lvl1pPr>
            <a:lvl2pPr marL="685800" indent="-228600">
              <a:buClr>
                <a:schemeClr val="tx2"/>
              </a:buClr>
              <a:buFont typeface="Wingdings" panose="05000000000000000000" pitchFamily="2" charset="2"/>
              <a:buChar char="ü"/>
              <a:defRPr sz="1400">
                <a:solidFill>
                  <a:schemeClr val="accent3"/>
                </a:solidFill>
              </a:defRPr>
            </a:lvl2pPr>
            <a:lvl3pPr>
              <a:buClr>
                <a:schemeClr val="tx2"/>
              </a:buClr>
              <a:defRPr sz="1400">
                <a:solidFill>
                  <a:schemeClr val="accent3"/>
                </a:solidFill>
              </a:defRPr>
            </a:lvl3pPr>
            <a:lvl4pPr marL="1600200" indent="-228600">
              <a:buClr>
                <a:schemeClr val="tx2"/>
              </a:buClr>
              <a:buFont typeface="Courier New" panose="02070309020205020404" pitchFamily="49" charset="0"/>
              <a:buChar char="o"/>
              <a:defRPr sz="1400">
                <a:solidFill>
                  <a:schemeClr val="accent3"/>
                </a:solidFill>
              </a:defRPr>
            </a:lvl4pPr>
            <a:lvl5pPr marL="2114550" indent="-285750">
              <a:buClr>
                <a:schemeClr val="tx2"/>
              </a:buClr>
              <a:buFont typeface="Wingdings" panose="05000000000000000000" pitchFamily="2" charset="2"/>
              <a:buChar char="Ø"/>
              <a:defRPr sz="1400">
                <a:solidFill>
                  <a:schemeClr val="accent3"/>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8" name="Rectangle 7">
            <a:extLst>
              <a:ext uri="{FF2B5EF4-FFF2-40B4-BE49-F238E27FC236}">
                <a16:creationId xmlns:a16="http://schemas.microsoft.com/office/drawing/2014/main" id="{AF6E8827-0948-A332-85D0-73CEEB822FED}"/>
              </a:ext>
            </a:extLst>
          </p:cNvPr>
          <p:cNvSpPr/>
          <p:nvPr userDrawn="1"/>
        </p:nvSpPr>
        <p:spPr>
          <a:xfrm>
            <a:off x="266175" y="230188"/>
            <a:ext cx="10076897" cy="450849"/>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24"/>
          </a:p>
        </p:txBody>
      </p:sp>
      <p:sp>
        <p:nvSpPr>
          <p:cNvPr id="2" name="Titre 1">
            <a:extLst>
              <a:ext uri="{FF2B5EF4-FFF2-40B4-BE49-F238E27FC236}">
                <a16:creationId xmlns:a16="http://schemas.microsoft.com/office/drawing/2014/main" id="{40121DCD-7497-838F-1A84-B0307CE46E4F}"/>
              </a:ext>
            </a:extLst>
          </p:cNvPr>
          <p:cNvSpPr>
            <a:spLocks noGrp="1"/>
          </p:cNvSpPr>
          <p:nvPr>
            <p:ph type="title"/>
          </p:nvPr>
        </p:nvSpPr>
        <p:spPr>
          <a:xfrm>
            <a:off x="329242" y="296863"/>
            <a:ext cx="9849928" cy="315912"/>
          </a:xfrm>
        </p:spPr>
        <p:txBody>
          <a:bodyPr>
            <a:noAutofit/>
          </a:bodyPr>
          <a:lstStyle>
            <a:lvl1pPr>
              <a:defRPr sz="2400" cap="small" baseline="0">
                <a:solidFill>
                  <a:schemeClr val="bg1"/>
                </a:solidFill>
              </a:defRPr>
            </a:lvl1pPr>
          </a:lstStyle>
          <a:p>
            <a:r>
              <a:rPr lang="fr-FR"/>
              <a:t>Modifiez le style du titre</a:t>
            </a:r>
          </a:p>
        </p:txBody>
      </p:sp>
      <p:pic>
        <p:nvPicPr>
          <p:cNvPr id="10" name="Image 9" descr="Une image contenant texte, Police, capture d’écran, Graphique&#10;&#10;Description générée automatiquement">
            <a:extLst>
              <a:ext uri="{FF2B5EF4-FFF2-40B4-BE49-F238E27FC236}">
                <a16:creationId xmlns:a16="http://schemas.microsoft.com/office/drawing/2014/main" id="{F5AA3AB6-4225-111E-8C45-9039D916FDF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1183" y="230187"/>
            <a:ext cx="937109" cy="450849"/>
          </a:xfrm>
          <a:prstGeom prst="rect">
            <a:avLst/>
          </a:prstGeom>
        </p:spPr>
      </p:pic>
      <p:sp>
        <p:nvSpPr>
          <p:cNvPr id="11" name="bg object 16">
            <a:extLst>
              <a:ext uri="{FF2B5EF4-FFF2-40B4-BE49-F238E27FC236}">
                <a16:creationId xmlns:a16="http://schemas.microsoft.com/office/drawing/2014/main" id="{3FB873AE-2C64-5557-11A6-DBDFCE7C7D9B}"/>
              </a:ext>
            </a:extLst>
          </p:cNvPr>
          <p:cNvSpPr/>
          <p:nvPr userDrawn="1"/>
        </p:nvSpPr>
        <p:spPr>
          <a:xfrm>
            <a:off x="0" y="6561137"/>
            <a:ext cx="12192000" cy="296863"/>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224"/>
          </a:p>
        </p:txBody>
      </p:sp>
      <p:sp>
        <p:nvSpPr>
          <p:cNvPr id="5" name="Espace réservé du pied de page 4">
            <a:extLst>
              <a:ext uri="{FF2B5EF4-FFF2-40B4-BE49-F238E27FC236}">
                <a16:creationId xmlns:a16="http://schemas.microsoft.com/office/drawing/2014/main" id="{73FDCD83-DEAF-63CD-0BEB-5FF70C2E25C4}"/>
              </a:ext>
            </a:extLst>
          </p:cNvPr>
          <p:cNvSpPr>
            <a:spLocks noGrp="1"/>
          </p:cNvSpPr>
          <p:nvPr>
            <p:ph type="ftr" sz="quarter" idx="11"/>
          </p:nvPr>
        </p:nvSpPr>
        <p:spPr>
          <a:xfrm>
            <a:off x="7089059" y="6602728"/>
            <a:ext cx="4114800" cy="213681"/>
          </a:xfrm>
        </p:spPr>
        <p:txBody>
          <a:bodyPr/>
          <a:lstStyle>
            <a:lvl1pPr algn="r">
              <a:defRPr sz="1100">
                <a:solidFill>
                  <a:schemeClr val="bg1"/>
                </a:solidFill>
              </a:defRPr>
            </a:lvl1pPr>
          </a:lstStyle>
          <a:p>
            <a:r>
              <a:rPr lang="fr-FR"/>
              <a:t>Harmonie Delivery Suite – 2024</a:t>
            </a:r>
          </a:p>
        </p:txBody>
      </p:sp>
      <p:sp>
        <p:nvSpPr>
          <p:cNvPr id="6" name="Espace réservé du numéro de diapositive 5">
            <a:extLst>
              <a:ext uri="{FF2B5EF4-FFF2-40B4-BE49-F238E27FC236}">
                <a16:creationId xmlns:a16="http://schemas.microsoft.com/office/drawing/2014/main" id="{7BA9F15A-B018-7C12-1D2B-E74688EEF946}"/>
              </a:ext>
            </a:extLst>
          </p:cNvPr>
          <p:cNvSpPr>
            <a:spLocks noGrp="1"/>
          </p:cNvSpPr>
          <p:nvPr>
            <p:ph type="sldNum" sz="quarter" idx="12"/>
          </p:nvPr>
        </p:nvSpPr>
        <p:spPr>
          <a:xfrm>
            <a:off x="11229737" y="6594475"/>
            <a:ext cx="907211" cy="230187"/>
          </a:xfrm>
        </p:spPr>
        <p:txBody>
          <a:bodyPr/>
          <a:lstStyle>
            <a:lvl1pPr>
              <a:defRPr sz="1100">
                <a:solidFill>
                  <a:schemeClr val="bg1"/>
                </a:solidFill>
              </a:defRPr>
            </a:lvl1pPr>
          </a:lstStyle>
          <a:p>
            <a:fld id="{A3F27BBA-4D83-4328-89D5-33DD4CE0FCA4}" type="slidenum">
              <a:rPr lang="fr-FR" smtClean="0"/>
              <a:pPr/>
              <a:t>‹N°›</a:t>
            </a:fld>
            <a:endParaRPr lang="fr-FR"/>
          </a:p>
        </p:txBody>
      </p:sp>
    </p:spTree>
    <p:extLst>
      <p:ext uri="{BB962C8B-B14F-4D97-AF65-F5344CB8AC3E}">
        <p14:creationId xmlns:p14="http://schemas.microsoft.com/office/powerpoint/2010/main" val="3718212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F6E8827-0948-A332-85D0-73CEEB822FED}"/>
              </a:ext>
            </a:extLst>
          </p:cNvPr>
          <p:cNvSpPr/>
          <p:nvPr userDrawn="1"/>
        </p:nvSpPr>
        <p:spPr>
          <a:xfrm>
            <a:off x="266175" y="230188"/>
            <a:ext cx="10076897" cy="450849"/>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24"/>
          </a:p>
        </p:txBody>
      </p:sp>
      <p:sp>
        <p:nvSpPr>
          <p:cNvPr id="2" name="Titre 1">
            <a:extLst>
              <a:ext uri="{FF2B5EF4-FFF2-40B4-BE49-F238E27FC236}">
                <a16:creationId xmlns:a16="http://schemas.microsoft.com/office/drawing/2014/main" id="{40121DCD-7497-838F-1A84-B0307CE46E4F}"/>
              </a:ext>
            </a:extLst>
          </p:cNvPr>
          <p:cNvSpPr>
            <a:spLocks noGrp="1"/>
          </p:cNvSpPr>
          <p:nvPr>
            <p:ph type="title"/>
          </p:nvPr>
        </p:nvSpPr>
        <p:spPr>
          <a:xfrm>
            <a:off x="329242" y="296863"/>
            <a:ext cx="9849928" cy="315912"/>
          </a:xfrm>
        </p:spPr>
        <p:txBody>
          <a:bodyPr>
            <a:noAutofit/>
          </a:bodyPr>
          <a:lstStyle>
            <a:lvl1pPr>
              <a:defRPr sz="2400" cap="small" baseline="0">
                <a:solidFill>
                  <a:schemeClr val="bg1"/>
                </a:solidFill>
              </a:defRPr>
            </a:lvl1pPr>
          </a:lstStyle>
          <a:p>
            <a:r>
              <a:rPr lang="fr-FR"/>
              <a:t>Modifiez le style du titre</a:t>
            </a:r>
          </a:p>
        </p:txBody>
      </p:sp>
      <p:pic>
        <p:nvPicPr>
          <p:cNvPr id="10" name="Image 9" descr="Une image contenant texte, Police, capture d’écran, Graphique&#10;&#10;Description générée automatiquement">
            <a:extLst>
              <a:ext uri="{FF2B5EF4-FFF2-40B4-BE49-F238E27FC236}">
                <a16:creationId xmlns:a16="http://schemas.microsoft.com/office/drawing/2014/main" id="{F5AA3AB6-4225-111E-8C45-9039D916FDF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1183" y="230187"/>
            <a:ext cx="937109" cy="450849"/>
          </a:xfrm>
          <a:prstGeom prst="rect">
            <a:avLst/>
          </a:prstGeom>
        </p:spPr>
      </p:pic>
      <p:sp>
        <p:nvSpPr>
          <p:cNvPr id="11" name="bg object 16">
            <a:extLst>
              <a:ext uri="{FF2B5EF4-FFF2-40B4-BE49-F238E27FC236}">
                <a16:creationId xmlns:a16="http://schemas.microsoft.com/office/drawing/2014/main" id="{3FB873AE-2C64-5557-11A6-DBDFCE7C7D9B}"/>
              </a:ext>
            </a:extLst>
          </p:cNvPr>
          <p:cNvSpPr/>
          <p:nvPr userDrawn="1"/>
        </p:nvSpPr>
        <p:spPr>
          <a:xfrm>
            <a:off x="0" y="6561137"/>
            <a:ext cx="12192000" cy="296863"/>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224"/>
          </a:p>
        </p:txBody>
      </p:sp>
      <p:sp>
        <p:nvSpPr>
          <p:cNvPr id="5" name="Espace réservé du pied de page 4">
            <a:extLst>
              <a:ext uri="{FF2B5EF4-FFF2-40B4-BE49-F238E27FC236}">
                <a16:creationId xmlns:a16="http://schemas.microsoft.com/office/drawing/2014/main" id="{73FDCD83-DEAF-63CD-0BEB-5FF70C2E25C4}"/>
              </a:ext>
            </a:extLst>
          </p:cNvPr>
          <p:cNvSpPr>
            <a:spLocks noGrp="1"/>
          </p:cNvSpPr>
          <p:nvPr>
            <p:ph type="ftr" sz="quarter" idx="11"/>
          </p:nvPr>
        </p:nvSpPr>
        <p:spPr>
          <a:xfrm>
            <a:off x="7089059" y="6602728"/>
            <a:ext cx="4114800" cy="213681"/>
          </a:xfrm>
        </p:spPr>
        <p:txBody>
          <a:bodyPr/>
          <a:lstStyle>
            <a:lvl1pPr algn="r">
              <a:defRPr sz="1100">
                <a:solidFill>
                  <a:schemeClr val="bg1"/>
                </a:solidFill>
              </a:defRPr>
            </a:lvl1pPr>
          </a:lstStyle>
          <a:p>
            <a:r>
              <a:rPr lang="fr-FR"/>
              <a:t>Harmonie Delivery Suite – 2024</a:t>
            </a:r>
          </a:p>
        </p:txBody>
      </p:sp>
      <p:sp>
        <p:nvSpPr>
          <p:cNvPr id="6" name="Espace réservé du numéro de diapositive 5">
            <a:extLst>
              <a:ext uri="{FF2B5EF4-FFF2-40B4-BE49-F238E27FC236}">
                <a16:creationId xmlns:a16="http://schemas.microsoft.com/office/drawing/2014/main" id="{7BA9F15A-B018-7C12-1D2B-E74688EEF946}"/>
              </a:ext>
            </a:extLst>
          </p:cNvPr>
          <p:cNvSpPr>
            <a:spLocks noGrp="1"/>
          </p:cNvSpPr>
          <p:nvPr>
            <p:ph type="sldNum" sz="quarter" idx="12"/>
          </p:nvPr>
        </p:nvSpPr>
        <p:spPr>
          <a:xfrm>
            <a:off x="11229737" y="6594475"/>
            <a:ext cx="907211" cy="230187"/>
          </a:xfrm>
        </p:spPr>
        <p:txBody>
          <a:bodyPr/>
          <a:lstStyle>
            <a:lvl1pPr>
              <a:defRPr sz="1100">
                <a:solidFill>
                  <a:schemeClr val="bg1"/>
                </a:solidFill>
              </a:defRPr>
            </a:lvl1pPr>
          </a:lstStyle>
          <a:p>
            <a:fld id="{A3F27BBA-4D83-4328-89D5-33DD4CE0FCA4}" type="slidenum">
              <a:rPr lang="fr-FR" smtClean="0"/>
              <a:pPr/>
              <a:t>‹N°›</a:t>
            </a:fld>
            <a:endParaRPr lang="fr-FR"/>
          </a:p>
        </p:txBody>
      </p:sp>
    </p:spTree>
    <p:extLst>
      <p:ext uri="{BB962C8B-B14F-4D97-AF65-F5344CB8AC3E}">
        <p14:creationId xmlns:p14="http://schemas.microsoft.com/office/powerpoint/2010/main" val="3478223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ayo Corporate">
    <p:spTree>
      <p:nvGrpSpPr>
        <p:cNvPr id="1" name=""/>
        <p:cNvGrpSpPr/>
        <p:nvPr/>
      </p:nvGrpSpPr>
      <p:grpSpPr>
        <a:xfrm>
          <a:off x="0" y="0"/>
          <a:ext cx="0" cy="0"/>
          <a:chOff x="0" y="0"/>
          <a:chExt cx="0" cy="0"/>
        </a:xfrm>
      </p:grpSpPr>
      <p:pic>
        <p:nvPicPr>
          <p:cNvPr id="3" name="Image 2" descr="Une image contenant tissu, blanc, capture d’écran, motif&#10;&#10;Description générée automatiquement">
            <a:extLst>
              <a:ext uri="{FF2B5EF4-FFF2-40B4-BE49-F238E27FC236}">
                <a16:creationId xmlns:a16="http://schemas.microsoft.com/office/drawing/2014/main" id="{570F0173-3BCB-BCF9-1A83-A1F01DB3AFBA}"/>
              </a:ext>
            </a:extLst>
          </p:cNvPr>
          <p:cNvPicPr>
            <a:picLocks noChangeAspect="1"/>
          </p:cNvPicPr>
          <p:nvPr userDrawn="1"/>
        </p:nvPicPr>
        <p:blipFill>
          <a:blip r:embed="rId2">
            <a:alphaModFix amt="60000"/>
            <a:extLst>
              <a:ext uri="{28A0092B-C50C-407E-A947-70E740481C1C}">
                <a14:useLocalDpi xmlns:a14="http://schemas.microsoft.com/office/drawing/2010/main" val="0"/>
              </a:ext>
            </a:extLst>
          </a:blip>
          <a:stretch>
            <a:fillRect/>
          </a:stretch>
        </p:blipFill>
        <p:spPr>
          <a:xfrm>
            <a:off x="3284" y="0"/>
            <a:ext cx="12189797" cy="6858000"/>
          </a:xfrm>
          <a:prstGeom prst="rect">
            <a:avLst/>
          </a:prstGeom>
        </p:spPr>
      </p:pic>
      <p:sp>
        <p:nvSpPr>
          <p:cNvPr id="8" name="Rectangle 7">
            <a:extLst>
              <a:ext uri="{FF2B5EF4-FFF2-40B4-BE49-F238E27FC236}">
                <a16:creationId xmlns:a16="http://schemas.microsoft.com/office/drawing/2014/main" id="{AF6E8827-0948-A332-85D0-73CEEB822FED}"/>
              </a:ext>
            </a:extLst>
          </p:cNvPr>
          <p:cNvSpPr/>
          <p:nvPr userDrawn="1"/>
        </p:nvSpPr>
        <p:spPr>
          <a:xfrm>
            <a:off x="266175" y="230188"/>
            <a:ext cx="10076897" cy="450849"/>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24"/>
          </a:p>
        </p:txBody>
      </p:sp>
      <p:sp>
        <p:nvSpPr>
          <p:cNvPr id="2" name="Titre 1">
            <a:extLst>
              <a:ext uri="{FF2B5EF4-FFF2-40B4-BE49-F238E27FC236}">
                <a16:creationId xmlns:a16="http://schemas.microsoft.com/office/drawing/2014/main" id="{40121DCD-7497-838F-1A84-B0307CE46E4F}"/>
              </a:ext>
            </a:extLst>
          </p:cNvPr>
          <p:cNvSpPr>
            <a:spLocks noGrp="1"/>
          </p:cNvSpPr>
          <p:nvPr>
            <p:ph type="title"/>
          </p:nvPr>
        </p:nvSpPr>
        <p:spPr>
          <a:xfrm>
            <a:off x="329242" y="296863"/>
            <a:ext cx="9849928" cy="315912"/>
          </a:xfrm>
        </p:spPr>
        <p:txBody>
          <a:bodyPr>
            <a:noAutofit/>
          </a:bodyPr>
          <a:lstStyle>
            <a:lvl1pPr>
              <a:defRPr sz="2400" cap="small" baseline="0">
                <a:solidFill>
                  <a:schemeClr val="bg1"/>
                </a:solidFill>
              </a:defRPr>
            </a:lvl1pPr>
          </a:lstStyle>
          <a:p>
            <a:r>
              <a:rPr lang="fr-FR"/>
              <a:t>Modifiez le style du titre</a:t>
            </a:r>
          </a:p>
        </p:txBody>
      </p:sp>
      <p:pic>
        <p:nvPicPr>
          <p:cNvPr id="10" name="Image 9" descr="Une image contenant texte, Police, capture d’écran, Graphique&#10;&#10;Description générée automatiquement">
            <a:extLst>
              <a:ext uri="{FF2B5EF4-FFF2-40B4-BE49-F238E27FC236}">
                <a16:creationId xmlns:a16="http://schemas.microsoft.com/office/drawing/2014/main" id="{F5AA3AB6-4225-111E-8C45-9039D916FDF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61183" y="230187"/>
            <a:ext cx="937109" cy="450849"/>
          </a:xfrm>
          <a:prstGeom prst="rect">
            <a:avLst/>
          </a:prstGeom>
        </p:spPr>
      </p:pic>
      <p:sp>
        <p:nvSpPr>
          <p:cNvPr id="11" name="bg object 16">
            <a:extLst>
              <a:ext uri="{FF2B5EF4-FFF2-40B4-BE49-F238E27FC236}">
                <a16:creationId xmlns:a16="http://schemas.microsoft.com/office/drawing/2014/main" id="{3FB873AE-2C64-5557-11A6-DBDFCE7C7D9B}"/>
              </a:ext>
            </a:extLst>
          </p:cNvPr>
          <p:cNvSpPr/>
          <p:nvPr userDrawn="1"/>
        </p:nvSpPr>
        <p:spPr>
          <a:xfrm>
            <a:off x="0" y="6561137"/>
            <a:ext cx="12192000" cy="296863"/>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224"/>
          </a:p>
        </p:txBody>
      </p:sp>
      <p:sp>
        <p:nvSpPr>
          <p:cNvPr id="5" name="Espace réservé du pied de page 4">
            <a:extLst>
              <a:ext uri="{FF2B5EF4-FFF2-40B4-BE49-F238E27FC236}">
                <a16:creationId xmlns:a16="http://schemas.microsoft.com/office/drawing/2014/main" id="{73FDCD83-DEAF-63CD-0BEB-5FF70C2E25C4}"/>
              </a:ext>
            </a:extLst>
          </p:cNvPr>
          <p:cNvSpPr>
            <a:spLocks noGrp="1"/>
          </p:cNvSpPr>
          <p:nvPr>
            <p:ph type="ftr" sz="quarter" idx="11"/>
          </p:nvPr>
        </p:nvSpPr>
        <p:spPr>
          <a:xfrm>
            <a:off x="7089059" y="6602728"/>
            <a:ext cx="4114800" cy="213681"/>
          </a:xfrm>
        </p:spPr>
        <p:txBody>
          <a:bodyPr/>
          <a:lstStyle>
            <a:lvl1pPr algn="r">
              <a:defRPr sz="1100">
                <a:solidFill>
                  <a:schemeClr val="bg1"/>
                </a:solidFill>
              </a:defRPr>
            </a:lvl1pPr>
          </a:lstStyle>
          <a:p>
            <a:r>
              <a:rPr lang="fr-FR"/>
              <a:t>Harmonie Delivery Suite – 2024</a:t>
            </a:r>
          </a:p>
        </p:txBody>
      </p:sp>
      <p:sp>
        <p:nvSpPr>
          <p:cNvPr id="6" name="Espace réservé du numéro de diapositive 5">
            <a:extLst>
              <a:ext uri="{FF2B5EF4-FFF2-40B4-BE49-F238E27FC236}">
                <a16:creationId xmlns:a16="http://schemas.microsoft.com/office/drawing/2014/main" id="{7BA9F15A-B018-7C12-1D2B-E74688EEF946}"/>
              </a:ext>
            </a:extLst>
          </p:cNvPr>
          <p:cNvSpPr>
            <a:spLocks noGrp="1"/>
          </p:cNvSpPr>
          <p:nvPr>
            <p:ph type="sldNum" sz="quarter" idx="12"/>
          </p:nvPr>
        </p:nvSpPr>
        <p:spPr>
          <a:xfrm>
            <a:off x="11229737" y="6594475"/>
            <a:ext cx="907211" cy="230187"/>
          </a:xfrm>
        </p:spPr>
        <p:txBody>
          <a:bodyPr/>
          <a:lstStyle>
            <a:lvl1pPr>
              <a:defRPr sz="1100">
                <a:solidFill>
                  <a:schemeClr val="bg1"/>
                </a:solidFill>
              </a:defRPr>
            </a:lvl1pPr>
          </a:lstStyle>
          <a:p>
            <a:fld id="{A3F27BBA-4D83-4328-89D5-33DD4CE0FCA4}" type="slidenum">
              <a:rPr lang="fr-FR" smtClean="0"/>
              <a:pPr/>
              <a:t>‹N°›</a:t>
            </a:fld>
            <a:endParaRPr lang="fr-FR"/>
          </a:p>
        </p:txBody>
      </p:sp>
    </p:spTree>
    <p:extLst>
      <p:ext uri="{BB962C8B-B14F-4D97-AF65-F5344CB8AC3E}">
        <p14:creationId xmlns:p14="http://schemas.microsoft.com/office/powerpoint/2010/main" val="854704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as client">
    <p:spTree>
      <p:nvGrpSpPr>
        <p:cNvPr id="1" name=""/>
        <p:cNvGrpSpPr/>
        <p:nvPr/>
      </p:nvGrpSpPr>
      <p:grpSpPr>
        <a:xfrm>
          <a:off x="0" y="0"/>
          <a:ext cx="0" cy="0"/>
          <a:chOff x="0" y="0"/>
          <a:chExt cx="0" cy="0"/>
        </a:xfrm>
      </p:grpSpPr>
      <p:pic>
        <p:nvPicPr>
          <p:cNvPr id="3" name="Image 2" descr="Une image contenant tissu, blanc, capture d’écran, motif&#10;&#10;Description générée automatiquement">
            <a:extLst>
              <a:ext uri="{FF2B5EF4-FFF2-40B4-BE49-F238E27FC236}">
                <a16:creationId xmlns:a16="http://schemas.microsoft.com/office/drawing/2014/main" id="{570F0173-3BCB-BCF9-1A83-A1F01DB3AFBA}"/>
              </a:ext>
            </a:extLst>
          </p:cNvPr>
          <p:cNvPicPr>
            <a:picLocks noChangeAspect="1"/>
          </p:cNvPicPr>
          <p:nvPr userDrawn="1"/>
        </p:nvPicPr>
        <p:blipFill>
          <a:blip r:embed="rId2">
            <a:alphaModFix amt="60000"/>
            <a:extLst>
              <a:ext uri="{28A0092B-C50C-407E-A947-70E740481C1C}">
                <a14:useLocalDpi xmlns:a14="http://schemas.microsoft.com/office/drawing/2010/main" val="0"/>
              </a:ext>
            </a:extLst>
          </a:blip>
          <a:stretch>
            <a:fillRect/>
          </a:stretch>
        </p:blipFill>
        <p:spPr>
          <a:xfrm>
            <a:off x="3284" y="0"/>
            <a:ext cx="12189797" cy="6858000"/>
          </a:xfrm>
          <a:prstGeom prst="rect">
            <a:avLst/>
          </a:prstGeom>
        </p:spPr>
      </p:pic>
      <p:sp>
        <p:nvSpPr>
          <p:cNvPr id="4" name="Rectangle 3">
            <a:extLst>
              <a:ext uri="{FF2B5EF4-FFF2-40B4-BE49-F238E27FC236}">
                <a16:creationId xmlns:a16="http://schemas.microsoft.com/office/drawing/2014/main" id="{FCFA871F-E2D5-A8C3-90CA-C14977151873}"/>
              </a:ext>
            </a:extLst>
          </p:cNvPr>
          <p:cNvSpPr/>
          <p:nvPr userDrawn="1"/>
        </p:nvSpPr>
        <p:spPr>
          <a:xfrm>
            <a:off x="0" y="0"/>
            <a:ext cx="12192000" cy="6858000"/>
          </a:xfrm>
          <a:prstGeom prst="rect">
            <a:avLst/>
          </a:prstGeom>
          <a:noFill/>
          <a:ln w="127000" cmpd="sng">
            <a:gradFill>
              <a:gsLst>
                <a:gs pos="0">
                  <a:schemeClr val="accent1">
                    <a:lumMod val="5000"/>
                    <a:lumOff val="95000"/>
                  </a:schemeClr>
                </a:gs>
                <a:gs pos="49000">
                  <a:schemeClr val="tx2"/>
                </a:gs>
              </a:gsLst>
              <a:lin ang="5400000" scaled="1"/>
            </a:gradFill>
            <a:extLst>
              <a:ext uri="{C807C97D-BFC1-408E-A445-0C87EB9F89A2}">
                <ask:lineSketchStyleProps xmlns:ask="http://schemas.microsoft.com/office/drawing/2018/sketchyshapes" sd="1219033472">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extrusionOk="0">
                        <a:moveTo>
                          <a:pt x="0" y="0"/>
                        </a:moveTo>
                        <a:cubicBezTo>
                          <a:pt x="4137690" y="118645"/>
                          <a:pt x="7294484" y="116012"/>
                          <a:pt x="12192000" y="0"/>
                        </a:cubicBezTo>
                        <a:cubicBezTo>
                          <a:pt x="12059118" y="1167935"/>
                          <a:pt x="12276951" y="5720177"/>
                          <a:pt x="12192000" y="6858000"/>
                        </a:cubicBezTo>
                        <a:cubicBezTo>
                          <a:pt x="10871685" y="6992600"/>
                          <a:pt x="5389075" y="6700804"/>
                          <a:pt x="0" y="6858000"/>
                        </a:cubicBezTo>
                        <a:cubicBezTo>
                          <a:pt x="-20187" y="5183322"/>
                          <a:pt x="-152480" y="857129"/>
                          <a:pt x="0" y="0"/>
                        </a:cubicBezTo>
                        <a:close/>
                      </a:path>
                    </a:pathLst>
                  </a:custGeom>
                  <ask:type>
                    <ask:lineSketchNon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bg object 16">
            <a:extLst>
              <a:ext uri="{FF2B5EF4-FFF2-40B4-BE49-F238E27FC236}">
                <a16:creationId xmlns:a16="http://schemas.microsoft.com/office/drawing/2014/main" id="{D7262148-A930-7C2E-6412-BEC0B37D944E}"/>
              </a:ext>
            </a:extLst>
          </p:cNvPr>
          <p:cNvSpPr/>
          <p:nvPr userDrawn="1"/>
        </p:nvSpPr>
        <p:spPr>
          <a:xfrm>
            <a:off x="0" y="6561137"/>
            <a:ext cx="12192000" cy="296863"/>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224"/>
          </a:p>
        </p:txBody>
      </p:sp>
      <p:sp>
        <p:nvSpPr>
          <p:cNvPr id="5" name="Espace réservé du pied de page 4">
            <a:extLst>
              <a:ext uri="{FF2B5EF4-FFF2-40B4-BE49-F238E27FC236}">
                <a16:creationId xmlns:a16="http://schemas.microsoft.com/office/drawing/2014/main" id="{73FDCD83-DEAF-63CD-0BEB-5FF70C2E25C4}"/>
              </a:ext>
            </a:extLst>
          </p:cNvPr>
          <p:cNvSpPr>
            <a:spLocks noGrp="1"/>
          </p:cNvSpPr>
          <p:nvPr>
            <p:ph type="ftr" sz="quarter" idx="11"/>
          </p:nvPr>
        </p:nvSpPr>
        <p:spPr>
          <a:xfrm>
            <a:off x="7089059" y="6602728"/>
            <a:ext cx="4114800" cy="213681"/>
          </a:xfrm>
        </p:spPr>
        <p:txBody>
          <a:bodyPr/>
          <a:lstStyle>
            <a:lvl1pPr algn="r">
              <a:defRPr sz="1100">
                <a:solidFill>
                  <a:schemeClr val="bg1"/>
                </a:solidFill>
              </a:defRPr>
            </a:lvl1pPr>
          </a:lstStyle>
          <a:p>
            <a:r>
              <a:rPr lang="fr-FR"/>
              <a:t>Harmonie Delivery Suite – 2024</a:t>
            </a:r>
          </a:p>
        </p:txBody>
      </p:sp>
      <p:sp>
        <p:nvSpPr>
          <p:cNvPr id="6" name="Espace réservé du numéro de diapositive 5">
            <a:extLst>
              <a:ext uri="{FF2B5EF4-FFF2-40B4-BE49-F238E27FC236}">
                <a16:creationId xmlns:a16="http://schemas.microsoft.com/office/drawing/2014/main" id="{7BA9F15A-B018-7C12-1D2B-E74688EEF946}"/>
              </a:ext>
            </a:extLst>
          </p:cNvPr>
          <p:cNvSpPr>
            <a:spLocks noGrp="1"/>
          </p:cNvSpPr>
          <p:nvPr>
            <p:ph type="sldNum" sz="quarter" idx="12"/>
          </p:nvPr>
        </p:nvSpPr>
        <p:spPr>
          <a:xfrm>
            <a:off x="11229737" y="6594475"/>
            <a:ext cx="907211" cy="230187"/>
          </a:xfrm>
        </p:spPr>
        <p:txBody>
          <a:bodyPr/>
          <a:lstStyle>
            <a:lvl1pPr>
              <a:defRPr sz="1100">
                <a:solidFill>
                  <a:schemeClr val="bg1"/>
                </a:solidFill>
              </a:defRPr>
            </a:lvl1pPr>
          </a:lstStyle>
          <a:p>
            <a:fld id="{A3F27BBA-4D83-4328-89D5-33DD4CE0FCA4}" type="slidenum">
              <a:rPr lang="fr-FR" smtClean="0"/>
              <a:pPr/>
              <a:t>‹N°›</a:t>
            </a:fld>
            <a:endParaRPr lang="fr-FR"/>
          </a:p>
        </p:txBody>
      </p:sp>
    </p:spTree>
    <p:extLst>
      <p:ext uri="{BB962C8B-B14F-4D97-AF65-F5344CB8AC3E}">
        <p14:creationId xmlns:p14="http://schemas.microsoft.com/office/powerpoint/2010/main" val="20386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Présentation d'écran 1">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65F5A8-9BA6-AFE1-E591-A4A4A6DA81CB}"/>
              </a:ext>
            </a:extLst>
          </p:cNvPr>
          <p:cNvSpPr>
            <a:spLocks noGrp="1"/>
          </p:cNvSpPr>
          <p:nvPr>
            <p:ph idx="1"/>
          </p:nvPr>
        </p:nvSpPr>
        <p:spPr>
          <a:xfrm>
            <a:off x="329242" y="833587"/>
            <a:ext cx="6011173" cy="5584466"/>
          </a:xfrm>
        </p:spPr>
        <p:txBody>
          <a:bodyPr>
            <a:normAutofit/>
          </a:bodyPr>
          <a:lstStyle>
            <a:lvl1pPr marL="228600" indent="-228600" algn="just">
              <a:buClr>
                <a:schemeClr val="tx2"/>
              </a:buClr>
              <a:buFont typeface="Wingdings" panose="05000000000000000000" pitchFamily="2" charset="2"/>
              <a:buChar char="§"/>
              <a:defRPr sz="1400">
                <a:solidFill>
                  <a:schemeClr val="accent3"/>
                </a:solidFill>
              </a:defRPr>
            </a:lvl1pPr>
            <a:lvl2pPr marL="685800" indent="-228600" algn="just">
              <a:buClr>
                <a:schemeClr val="tx2"/>
              </a:buClr>
              <a:buFont typeface="Wingdings" panose="05000000000000000000" pitchFamily="2" charset="2"/>
              <a:buChar char="ü"/>
              <a:defRPr sz="1400">
                <a:solidFill>
                  <a:schemeClr val="accent3"/>
                </a:solidFill>
              </a:defRPr>
            </a:lvl2pPr>
            <a:lvl3pPr algn="just">
              <a:buClr>
                <a:schemeClr val="tx2"/>
              </a:buClr>
              <a:defRPr sz="1400">
                <a:solidFill>
                  <a:schemeClr val="accent3"/>
                </a:solidFill>
              </a:defRPr>
            </a:lvl3pPr>
            <a:lvl4pPr marL="1600200" indent="-228600" algn="just">
              <a:buClr>
                <a:schemeClr val="tx2"/>
              </a:buClr>
              <a:buFont typeface="Courier New" panose="02070309020205020404" pitchFamily="49" charset="0"/>
              <a:buChar char="o"/>
              <a:defRPr sz="1400">
                <a:solidFill>
                  <a:schemeClr val="accent3"/>
                </a:solidFill>
              </a:defRPr>
            </a:lvl4pPr>
            <a:lvl5pPr marL="2057400" indent="-228600" algn="just">
              <a:buClr>
                <a:schemeClr val="tx2"/>
              </a:buClr>
              <a:buFont typeface="Wingdings" panose="05000000000000000000" pitchFamily="2" charset="2"/>
              <a:buChar char="Ø"/>
              <a:defRPr sz="1400">
                <a:solidFill>
                  <a:schemeClr val="accent3"/>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8" name="Rectangle 7">
            <a:extLst>
              <a:ext uri="{FF2B5EF4-FFF2-40B4-BE49-F238E27FC236}">
                <a16:creationId xmlns:a16="http://schemas.microsoft.com/office/drawing/2014/main" id="{AF6E8827-0948-A332-85D0-73CEEB822FED}"/>
              </a:ext>
            </a:extLst>
          </p:cNvPr>
          <p:cNvSpPr/>
          <p:nvPr userDrawn="1"/>
        </p:nvSpPr>
        <p:spPr>
          <a:xfrm>
            <a:off x="266175" y="230188"/>
            <a:ext cx="10076897" cy="450849"/>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24"/>
          </a:p>
        </p:txBody>
      </p:sp>
      <p:sp>
        <p:nvSpPr>
          <p:cNvPr id="2" name="Titre 1">
            <a:extLst>
              <a:ext uri="{FF2B5EF4-FFF2-40B4-BE49-F238E27FC236}">
                <a16:creationId xmlns:a16="http://schemas.microsoft.com/office/drawing/2014/main" id="{40121DCD-7497-838F-1A84-B0307CE46E4F}"/>
              </a:ext>
            </a:extLst>
          </p:cNvPr>
          <p:cNvSpPr>
            <a:spLocks noGrp="1"/>
          </p:cNvSpPr>
          <p:nvPr>
            <p:ph type="title"/>
          </p:nvPr>
        </p:nvSpPr>
        <p:spPr>
          <a:xfrm>
            <a:off x="329242" y="296863"/>
            <a:ext cx="9849928" cy="315912"/>
          </a:xfrm>
        </p:spPr>
        <p:txBody>
          <a:bodyPr>
            <a:noAutofit/>
          </a:bodyPr>
          <a:lstStyle>
            <a:lvl1pPr>
              <a:defRPr sz="2400" cap="small" baseline="0">
                <a:solidFill>
                  <a:schemeClr val="bg1"/>
                </a:solidFill>
              </a:defRPr>
            </a:lvl1pPr>
          </a:lstStyle>
          <a:p>
            <a:r>
              <a:rPr lang="fr-FR"/>
              <a:t>Modifiez le style du titre</a:t>
            </a:r>
          </a:p>
        </p:txBody>
      </p:sp>
      <p:pic>
        <p:nvPicPr>
          <p:cNvPr id="10" name="Image 9" descr="Une image contenant texte, Police, capture d’écran, Graphique&#10;&#10;Description générée automatiquement">
            <a:extLst>
              <a:ext uri="{FF2B5EF4-FFF2-40B4-BE49-F238E27FC236}">
                <a16:creationId xmlns:a16="http://schemas.microsoft.com/office/drawing/2014/main" id="{F5AA3AB6-4225-111E-8C45-9039D916FDF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1183" y="230187"/>
            <a:ext cx="937109" cy="450849"/>
          </a:xfrm>
          <a:prstGeom prst="rect">
            <a:avLst/>
          </a:prstGeom>
        </p:spPr>
      </p:pic>
      <p:sp>
        <p:nvSpPr>
          <p:cNvPr id="11" name="bg object 16">
            <a:extLst>
              <a:ext uri="{FF2B5EF4-FFF2-40B4-BE49-F238E27FC236}">
                <a16:creationId xmlns:a16="http://schemas.microsoft.com/office/drawing/2014/main" id="{3FB873AE-2C64-5557-11A6-DBDFCE7C7D9B}"/>
              </a:ext>
            </a:extLst>
          </p:cNvPr>
          <p:cNvSpPr/>
          <p:nvPr userDrawn="1"/>
        </p:nvSpPr>
        <p:spPr>
          <a:xfrm>
            <a:off x="0" y="6561137"/>
            <a:ext cx="12192000" cy="296863"/>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224"/>
          </a:p>
        </p:txBody>
      </p:sp>
      <p:sp>
        <p:nvSpPr>
          <p:cNvPr id="5" name="Espace réservé du pied de page 4">
            <a:extLst>
              <a:ext uri="{FF2B5EF4-FFF2-40B4-BE49-F238E27FC236}">
                <a16:creationId xmlns:a16="http://schemas.microsoft.com/office/drawing/2014/main" id="{73FDCD83-DEAF-63CD-0BEB-5FF70C2E25C4}"/>
              </a:ext>
            </a:extLst>
          </p:cNvPr>
          <p:cNvSpPr>
            <a:spLocks noGrp="1"/>
          </p:cNvSpPr>
          <p:nvPr>
            <p:ph type="ftr" sz="quarter" idx="11"/>
          </p:nvPr>
        </p:nvSpPr>
        <p:spPr>
          <a:xfrm>
            <a:off x="7089059" y="6602728"/>
            <a:ext cx="4114800" cy="213681"/>
          </a:xfrm>
        </p:spPr>
        <p:txBody>
          <a:bodyPr/>
          <a:lstStyle>
            <a:lvl1pPr algn="r">
              <a:defRPr sz="1100">
                <a:solidFill>
                  <a:schemeClr val="bg1"/>
                </a:solidFill>
              </a:defRPr>
            </a:lvl1pPr>
          </a:lstStyle>
          <a:p>
            <a:r>
              <a:rPr lang="fr-FR"/>
              <a:t>Harmonie Delivery Suite – 2024</a:t>
            </a:r>
          </a:p>
        </p:txBody>
      </p:sp>
      <p:sp>
        <p:nvSpPr>
          <p:cNvPr id="6" name="Espace réservé du numéro de diapositive 5">
            <a:extLst>
              <a:ext uri="{FF2B5EF4-FFF2-40B4-BE49-F238E27FC236}">
                <a16:creationId xmlns:a16="http://schemas.microsoft.com/office/drawing/2014/main" id="{7BA9F15A-B018-7C12-1D2B-E74688EEF946}"/>
              </a:ext>
            </a:extLst>
          </p:cNvPr>
          <p:cNvSpPr>
            <a:spLocks noGrp="1"/>
          </p:cNvSpPr>
          <p:nvPr>
            <p:ph type="sldNum" sz="quarter" idx="12"/>
          </p:nvPr>
        </p:nvSpPr>
        <p:spPr>
          <a:xfrm>
            <a:off x="11229737" y="6594475"/>
            <a:ext cx="907211" cy="230187"/>
          </a:xfrm>
        </p:spPr>
        <p:txBody>
          <a:bodyPr/>
          <a:lstStyle>
            <a:lvl1pPr>
              <a:defRPr sz="1100">
                <a:solidFill>
                  <a:schemeClr val="bg1"/>
                </a:solidFill>
              </a:defRPr>
            </a:lvl1pPr>
          </a:lstStyle>
          <a:p>
            <a:fld id="{A3F27BBA-4D83-4328-89D5-33DD4CE0FCA4}" type="slidenum">
              <a:rPr lang="fr-FR" smtClean="0"/>
              <a:pPr/>
              <a:t>‹N°›</a:t>
            </a:fld>
            <a:endParaRPr lang="fr-FR"/>
          </a:p>
        </p:txBody>
      </p:sp>
      <p:sp>
        <p:nvSpPr>
          <p:cNvPr id="4" name="Rectangle 3">
            <a:extLst>
              <a:ext uri="{FF2B5EF4-FFF2-40B4-BE49-F238E27FC236}">
                <a16:creationId xmlns:a16="http://schemas.microsoft.com/office/drawing/2014/main" id="{73F339EC-F99F-AB27-851A-ABC74CBB126A}"/>
              </a:ext>
            </a:extLst>
          </p:cNvPr>
          <p:cNvSpPr/>
          <p:nvPr userDrawn="1"/>
        </p:nvSpPr>
        <p:spPr>
          <a:xfrm>
            <a:off x="6631858" y="824120"/>
            <a:ext cx="5307099" cy="5593933"/>
          </a:xfrm>
          <a:prstGeom prst="rect">
            <a:avLst/>
          </a:prstGeom>
          <a:solidFill>
            <a:schemeClr val="tx2">
              <a:lumMod val="20000"/>
              <a:lumOff val="80000"/>
            </a:schemeClr>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354362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Disposition personnalisée">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4F6B8E87-9724-4F55-BAC6-B35F0CAE01DB}"/>
              </a:ext>
            </a:extLst>
          </p:cNvPr>
          <p:cNvPicPr>
            <a:picLocks noChangeAspect="1"/>
          </p:cNvPicPr>
          <p:nvPr userDrawn="1"/>
        </p:nvPicPr>
        <p:blipFill>
          <a:blip r:embed="rId2"/>
          <a:stretch>
            <a:fillRect/>
          </a:stretch>
        </p:blipFill>
        <p:spPr>
          <a:xfrm>
            <a:off x="11192203" y="239912"/>
            <a:ext cx="914581" cy="399717"/>
          </a:xfrm>
          <a:prstGeom prst="rect">
            <a:avLst/>
          </a:prstGeom>
        </p:spPr>
      </p:pic>
      <p:sp>
        <p:nvSpPr>
          <p:cNvPr id="6" name="Rectangle 5">
            <a:extLst>
              <a:ext uri="{FF2B5EF4-FFF2-40B4-BE49-F238E27FC236}">
                <a16:creationId xmlns:a16="http://schemas.microsoft.com/office/drawing/2014/main" id="{84F41BC1-AAAF-49D8-857F-1FF1E755B77F}"/>
              </a:ext>
            </a:extLst>
          </p:cNvPr>
          <p:cNvSpPr/>
          <p:nvPr userDrawn="1"/>
        </p:nvSpPr>
        <p:spPr>
          <a:xfrm>
            <a:off x="145071" y="153934"/>
            <a:ext cx="10870064" cy="490964"/>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69"/>
          </a:p>
        </p:txBody>
      </p:sp>
      <p:sp>
        <p:nvSpPr>
          <p:cNvPr id="7" name="Holder 2">
            <a:extLst>
              <a:ext uri="{FF2B5EF4-FFF2-40B4-BE49-F238E27FC236}">
                <a16:creationId xmlns:a16="http://schemas.microsoft.com/office/drawing/2014/main" id="{C35FC0A2-706E-4E77-93C7-632865E92844}"/>
              </a:ext>
            </a:extLst>
          </p:cNvPr>
          <p:cNvSpPr>
            <a:spLocks noGrp="1"/>
          </p:cNvSpPr>
          <p:nvPr>
            <p:ph type="ctrTitle"/>
          </p:nvPr>
        </p:nvSpPr>
        <p:spPr>
          <a:xfrm>
            <a:off x="606151" y="223415"/>
            <a:ext cx="9681427" cy="326436"/>
          </a:xfrm>
          <a:prstGeom prst="rect">
            <a:avLst/>
          </a:prstGeom>
        </p:spPr>
        <p:txBody>
          <a:bodyPr wrap="square" lIns="0" tIns="0" rIns="0" bIns="0">
            <a:spAutoFit/>
          </a:bodyPr>
          <a:lstStyle>
            <a:lvl1pPr>
              <a:defRPr sz="2357">
                <a:solidFill>
                  <a:schemeClr val="bg1"/>
                </a:solidFill>
                <a:latin typeface="Arial" panose="020B0604020202020204" pitchFamily="34" charset="0"/>
                <a:cs typeface="Arial" panose="020B0604020202020204" pitchFamily="34" charset="0"/>
              </a:defRPr>
            </a:lvl1pPr>
          </a:lstStyle>
          <a:p>
            <a:r>
              <a:rPr lang="fr-FR"/>
              <a:t>Modifiez le style du titre</a:t>
            </a:r>
            <a:endParaRPr/>
          </a:p>
        </p:txBody>
      </p:sp>
      <p:sp>
        <p:nvSpPr>
          <p:cNvPr id="3" name="Holder 6">
            <a:extLst>
              <a:ext uri="{FF2B5EF4-FFF2-40B4-BE49-F238E27FC236}">
                <a16:creationId xmlns:a16="http://schemas.microsoft.com/office/drawing/2014/main" id="{0D3F1439-462C-6466-2C31-A2A5FDBC28FE}"/>
              </a:ext>
            </a:extLst>
          </p:cNvPr>
          <p:cNvSpPr txBox="1">
            <a:spLocks/>
          </p:cNvSpPr>
          <p:nvPr userDrawn="1"/>
        </p:nvSpPr>
        <p:spPr>
          <a:xfrm>
            <a:off x="11830005" y="6643611"/>
            <a:ext cx="267152" cy="163532"/>
          </a:xfrm>
          <a:prstGeom prst="rect">
            <a:avLst/>
          </a:prstGeom>
        </p:spPr>
        <p:txBody>
          <a:bodyPr vert="horz" lIns="0" tIns="0" rIns="0" bIns="0" rtlCol="0" anchor="ctr"/>
          <a:lstStyle>
            <a:defPPr>
              <a:defRPr lang="fr-FR"/>
            </a:defPPr>
            <a:lvl1pPr marL="0" algn="r" defTabSz="914400" rtl="0" eaLnBrk="1" latinLnBrk="0" hangingPunct="1">
              <a:defRPr sz="907" b="1"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8945">
              <a:spcBef>
                <a:spcPts val="4"/>
              </a:spcBef>
            </a:pPr>
            <a:fld id="{81D60167-4931-47E6-BA6A-407CBD079E47}" type="slidenum">
              <a:rPr lang="fr-FR" smtClean="0"/>
              <a:pPr marL="48945">
                <a:spcBef>
                  <a:spcPts val="4"/>
                </a:spcBef>
              </a:pPr>
              <a:t>‹N°›</a:t>
            </a:fld>
            <a:endParaRPr lang="fr-FR"/>
          </a:p>
        </p:txBody>
      </p:sp>
      <p:sp>
        <p:nvSpPr>
          <p:cNvPr id="9" name="bg object 16">
            <a:extLst>
              <a:ext uri="{FF2B5EF4-FFF2-40B4-BE49-F238E27FC236}">
                <a16:creationId xmlns:a16="http://schemas.microsoft.com/office/drawing/2014/main" id="{BFBB1B74-F09D-AC74-85F2-63D701DC0EB7}"/>
              </a:ext>
            </a:extLst>
          </p:cNvPr>
          <p:cNvSpPr/>
          <p:nvPr userDrawn="1"/>
        </p:nvSpPr>
        <p:spPr>
          <a:xfrm>
            <a:off x="756458" y="6606272"/>
            <a:ext cx="11434094" cy="249329"/>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632"/>
          </a:p>
        </p:txBody>
      </p:sp>
      <p:sp>
        <p:nvSpPr>
          <p:cNvPr id="10" name="Holder 6">
            <a:extLst>
              <a:ext uri="{FF2B5EF4-FFF2-40B4-BE49-F238E27FC236}">
                <a16:creationId xmlns:a16="http://schemas.microsoft.com/office/drawing/2014/main" id="{63137FD9-106A-F681-867F-8121C18CE3B9}"/>
              </a:ext>
            </a:extLst>
          </p:cNvPr>
          <p:cNvSpPr txBox="1">
            <a:spLocks/>
          </p:cNvSpPr>
          <p:nvPr userDrawn="1"/>
        </p:nvSpPr>
        <p:spPr>
          <a:xfrm>
            <a:off x="11746237" y="6673055"/>
            <a:ext cx="270575" cy="72802"/>
          </a:xfrm>
          <a:prstGeom prst="rect">
            <a:avLst/>
          </a:prstGeom>
        </p:spPr>
        <p:txBody>
          <a:bodyPr vert="horz" lIns="0" tIns="0" rIns="0" bIns="0" rtlCol="0" anchor="ctr"/>
          <a:lstStyle>
            <a:defPPr>
              <a:defRPr lang="fr-FR"/>
            </a:defPPr>
            <a:lvl1pPr marL="0" algn="r" defTabSz="914400" rtl="0" eaLnBrk="1" latinLnBrk="0" hangingPunct="1">
              <a:defRPr sz="680" b="1"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6708">
              <a:spcBef>
                <a:spcPts val="3"/>
              </a:spcBef>
            </a:pPr>
            <a:fld id="{81D60167-4931-47E6-BA6A-407CBD079E47}" type="slidenum">
              <a:rPr lang="fr-FR" sz="900" smtClean="0"/>
              <a:pPr marL="36708">
                <a:spcBef>
                  <a:spcPts val="3"/>
                </a:spcBef>
              </a:pPr>
              <a:t>‹N°›</a:t>
            </a:fld>
            <a:endParaRPr lang="fr-FR" sz="900"/>
          </a:p>
        </p:txBody>
      </p:sp>
      <p:pic>
        <p:nvPicPr>
          <p:cNvPr id="2" name="Image 1">
            <a:extLst>
              <a:ext uri="{FF2B5EF4-FFF2-40B4-BE49-F238E27FC236}">
                <a16:creationId xmlns:a16="http://schemas.microsoft.com/office/drawing/2014/main" id="{6F5B2F13-4D50-5FB5-C514-0455627C7236}"/>
              </a:ext>
            </a:extLst>
          </p:cNvPr>
          <p:cNvPicPr>
            <a:picLocks noChangeAspect="1"/>
          </p:cNvPicPr>
          <p:nvPr userDrawn="1"/>
        </p:nvPicPr>
        <p:blipFill>
          <a:blip r:embed="rId3"/>
          <a:stretch>
            <a:fillRect/>
          </a:stretch>
        </p:blipFill>
        <p:spPr>
          <a:xfrm>
            <a:off x="52754" y="6547436"/>
            <a:ext cx="816749" cy="310564"/>
          </a:xfrm>
          <a:prstGeom prst="rect">
            <a:avLst/>
          </a:prstGeom>
        </p:spPr>
      </p:pic>
    </p:spTree>
    <p:extLst>
      <p:ext uri="{BB962C8B-B14F-4D97-AF65-F5344CB8AC3E}">
        <p14:creationId xmlns:p14="http://schemas.microsoft.com/office/powerpoint/2010/main" val="1134181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9F8D79-6A8D-5A64-A45B-6B4625EB519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63A52D5C-5649-0921-DBFA-0D11695E30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E8F5A9-8D0E-A17D-373C-AC94C6E99295}"/>
              </a:ext>
            </a:extLst>
          </p:cNvPr>
          <p:cNvSpPr>
            <a:spLocks noGrp="1"/>
          </p:cNvSpPr>
          <p:nvPr>
            <p:ph type="dt" sz="half" idx="10"/>
          </p:nvPr>
        </p:nvSpPr>
        <p:spPr/>
        <p:txBody>
          <a:bodyPr/>
          <a:lstStyle/>
          <a:p>
            <a:fld id="{A7EAD571-5FDA-4FBA-B872-309C71C08336}" type="datetimeFigureOut">
              <a:rPr lang="fr-FR" smtClean="0"/>
              <a:t>24/02/2026</a:t>
            </a:fld>
            <a:endParaRPr lang="fr-FR"/>
          </a:p>
        </p:txBody>
      </p:sp>
      <p:sp>
        <p:nvSpPr>
          <p:cNvPr id="5" name="Espace réservé du pied de page 4">
            <a:extLst>
              <a:ext uri="{FF2B5EF4-FFF2-40B4-BE49-F238E27FC236}">
                <a16:creationId xmlns:a16="http://schemas.microsoft.com/office/drawing/2014/main" id="{374F785A-D64B-2894-16BB-5E257B23C45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584FD60-6F07-C8D2-11D8-6D5DBCD557AE}"/>
              </a:ext>
            </a:extLst>
          </p:cNvPr>
          <p:cNvSpPr>
            <a:spLocks noGrp="1"/>
          </p:cNvSpPr>
          <p:nvPr>
            <p:ph type="sldNum" sz="quarter" idx="12"/>
          </p:nvPr>
        </p:nvSpPr>
        <p:spPr/>
        <p:txBody>
          <a:bodyPr/>
          <a:lstStyle/>
          <a:p>
            <a:fld id="{28932CDA-5E6C-4493-AF8F-F0FBE80D9455}" type="slidenum">
              <a:rPr lang="fr-FR" smtClean="0"/>
              <a:t>‹N°›</a:t>
            </a:fld>
            <a:endParaRPr lang="fr-FR"/>
          </a:p>
        </p:txBody>
      </p:sp>
    </p:spTree>
    <p:extLst>
      <p:ext uri="{BB962C8B-B14F-4D97-AF65-F5344CB8AC3E}">
        <p14:creationId xmlns:p14="http://schemas.microsoft.com/office/powerpoint/2010/main" val="3303620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E7C3429-58D7-DDBF-C47B-D680F8A81C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C236454-45FC-0FDE-82CC-3BA8CD2213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2C69C31-8BED-57D2-4135-F2AADEA7B3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52DAD611-A9D7-DCB1-D4D2-69958AABBA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Harmonie Delivery Suite – 2024</a:t>
            </a:r>
          </a:p>
        </p:txBody>
      </p:sp>
      <p:sp>
        <p:nvSpPr>
          <p:cNvPr id="6" name="Espace réservé du numéro de diapositive 5">
            <a:extLst>
              <a:ext uri="{FF2B5EF4-FFF2-40B4-BE49-F238E27FC236}">
                <a16:creationId xmlns:a16="http://schemas.microsoft.com/office/drawing/2014/main" id="{1A25A81A-82FD-A83C-9FA3-852CFB4AAB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F27BBA-4D83-4328-89D5-33DD4CE0FCA4}" type="slidenum">
              <a:rPr lang="fr-FR" smtClean="0"/>
              <a:t>‹N°›</a:t>
            </a:fld>
            <a:endParaRPr lang="fr-FR"/>
          </a:p>
        </p:txBody>
      </p:sp>
    </p:spTree>
    <p:extLst>
      <p:ext uri="{BB962C8B-B14F-4D97-AF65-F5344CB8AC3E}">
        <p14:creationId xmlns:p14="http://schemas.microsoft.com/office/powerpoint/2010/main" val="164315825"/>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3" r:id="rId4"/>
    <p:sldLayoutId id="2147483659" r:id="rId5"/>
    <p:sldLayoutId id="2147483661" r:id="rId6"/>
    <p:sldLayoutId id="2147483652" r:id="rId7"/>
    <p:sldLayoutId id="2147483674" r:id="rId8"/>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4048743-BF29-D2C4-596F-6A90251B2A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E3A4744-565D-6D60-668D-D5B4691D52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1D04479-2FBC-4DAC-CEE8-72F0692303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EAD571-5FDA-4FBA-B872-309C71C08336}" type="datetimeFigureOut">
              <a:rPr lang="fr-FR" smtClean="0"/>
              <a:t>24/02/2026</a:t>
            </a:fld>
            <a:endParaRPr lang="fr-FR"/>
          </a:p>
        </p:txBody>
      </p:sp>
      <p:sp>
        <p:nvSpPr>
          <p:cNvPr id="5" name="Espace réservé du pied de page 4">
            <a:extLst>
              <a:ext uri="{FF2B5EF4-FFF2-40B4-BE49-F238E27FC236}">
                <a16:creationId xmlns:a16="http://schemas.microsoft.com/office/drawing/2014/main" id="{6053226A-D618-258B-5914-AA1F008899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227FE3F-72CB-C779-745C-79C9A0AD5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932CDA-5E6C-4493-AF8F-F0FBE80D9455}" type="slidenum">
              <a:rPr lang="fr-FR" smtClean="0"/>
              <a:t>‹N°›</a:t>
            </a:fld>
            <a:endParaRPr lang="fr-FR"/>
          </a:p>
        </p:txBody>
      </p:sp>
    </p:spTree>
    <p:extLst>
      <p:ext uri="{BB962C8B-B14F-4D97-AF65-F5344CB8AC3E}">
        <p14:creationId xmlns:p14="http://schemas.microsoft.com/office/powerpoint/2010/main" val="262795055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FAB24EBF-6D26-B568-6477-89618730BD6B}"/>
              </a:ext>
            </a:extLst>
          </p:cNvPr>
          <p:cNvSpPr>
            <a:spLocks noGrp="1"/>
          </p:cNvSpPr>
          <p:nvPr>
            <p:ph type="title"/>
          </p:nvPr>
        </p:nvSpPr>
        <p:spPr>
          <a:xfrm>
            <a:off x="527115" y="1395028"/>
            <a:ext cx="9236645" cy="1325563"/>
          </a:xfrm>
        </p:spPr>
        <p:txBody>
          <a:bodyPr>
            <a:normAutofit/>
          </a:bodyPr>
          <a:lstStyle/>
          <a:p>
            <a:r>
              <a:rPr lang="fr-FR" sz="3500" b="1" dirty="0"/>
              <a:t>Scanner </a:t>
            </a:r>
            <a:r>
              <a:rPr lang="fr-FR" sz="3500" b="1" dirty="0" err="1"/>
              <a:t>Xenon</a:t>
            </a:r>
            <a:r>
              <a:rPr lang="fr-FR" sz="3500" b="1" dirty="0"/>
              <a:t> Ultra 1962G– Honeywell </a:t>
            </a:r>
            <a:endParaRPr lang="fr-FR" dirty="0"/>
          </a:p>
        </p:txBody>
      </p:sp>
      <p:pic>
        <p:nvPicPr>
          <p:cNvPr id="2" name="Image 1">
            <a:extLst>
              <a:ext uri="{FF2B5EF4-FFF2-40B4-BE49-F238E27FC236}">
                <a16:creationId xmlns:a16="http://schemas.microsoft.com/office/drawing/2014/main" id="{7A187185-EAA5-428E-8919-1F41EE874D70}"/>
              </a:ext>
            </a:extLst>
          </p:cNvPr>
          <p:cNvPicPr>
            <a:picLocks noChangeAspect="1"/>
          </p:cNvPicPr>
          <p:nvPr/>
        </p:nvPicPr>
        <p:blipFill>
          <a:blip r:embed="rId2"/>
          <a:srcRect l="21726" r="19419"/>
          <a:stretch>
            <a:fillRect/>
          </a:stretch>
        </p:blipFill>
        <p:spPr>
          <a:xfrm>
            <a:off x="10404472" y="3239770"/>
            <a:ext cx="1787527" cy="2017764"/>
          </a:xfrm>
          <a:prstGeom prst="rect">
            <a:avLst/>
          </a:prstGeom>
        </p:spPr>
      </p:pic>
      <p:pic>
        <p:nvPicPr>
          <p:cNvPr id="3" name="Image 2">
            <a:extLst>
              <a:ext uri="{FF2B5EF4-FFF2-40B4-BE49-F238E27FC236}">
                <a16:creationId xmlns:a16="http://schemas.microsoft.com/office/drawing/2014/main" id="{95ECE9DA-780F-D2B3-3BE4-221626049AB6}"/>
              </a:ext>
            </a:extLst>
          </p:cNvPr>
          <p:cNvPicPr>
            <a:picLocks noChangeAspect="1"/>
          </p:cNvPicPr>
          <p:nvPr/>
        </p:nvPicPr>
        <p:blipFill>
          <a:blip r:embed="rId3"/>
          <a:srcRect l="20362" t="6500" r="21949" b="14834"/>
          <a:stretch>
            <a:fillRect/>
          </a:stretch>
        </p:blipFill>
        <p:spPr>
          <a:xfrm>
            <a:off x="8345760" y="3235398"/>
            <a:ext cx="2211874" cy="2003848"/>
          </a:xfrm>
          <a:prstGeom prst="rect">
            <a:avLst/>
          </a:prstGeom>
        </p:spPr>
      </p:pic>
    </p:spTree>
    <p:extLst>
      <p:ext uri="{BB962C8B-B14F-4D97-AF65-F5344CB8AC3E}">
        <p14:creationId xmlns:p14="http://schemas.microsoft.com/office/powerpoint/2010/main" val="1993306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1AB8D-EE8F-43D7-41BC-505EC1F895E3}"/>
            </a:ext>
          </a:extLst>
        </p:cNvPr>
        <p:cNvGrpSpPr/>
        <p:nvPr/>
      </p:nvGrpSpPr>
      <p:grpSpPr>
        <a:xfrm>
          <a:off x="0" y="0"/>
          <a:ext cx="0" cy="0"/>
          <a:chOff x="0" y="0"/>
          <a:chExt cx="0" cy="0"/>
        </a:xfrm>
      </p:grpSpPr>
      <p:sp>
        <p:nvSpPr>
          <p:cNvPr id="6" name="Titre 4">
            <a:extLst>
              <a:ext uri="{FF2B5EF4-FFF2-40B4-BE49-F238E27FC236}">
                <a16:creationId xmlns:a16="http://schemas.microsoft.com/office/drawing/2014/main" id="{629842BA-1567-F474-5A87-939D1EB78083}"/>
              </a:ext>
            </a:extLst>
          </p:cNvPr>
          <p:cNvSpPr>
            <a:spLocks noGrp="1"/>
          </p:cNvSpPr>
          <p:nvPr>
            <p:ph type="ctrTitle"/>
          </p:nvPr>
        </p:nvSpPr>
        <p:spPr>
          <a:xfrm>
            <a:off x="396977" y="183615"/>
            <a:ext cx="10054495" cy="276999"/>
          </a:xfrm>
        </p:spPr>
        <p:txBody>
          <a:bodyPr/>
          <a:lstStyle/>
          <a:p>
            <a:r>
              <a:rPr lang="it-IT" sz="2000" dirty="0">
                <a:latin typeface="Arial"/>
                <a:cs typeface="Arial"/>
              </a:rPr>
              <a:t>Scanner Xenon Ultra 1962G– Honeywell </a:t>
            </a:r>
            <a:endParaRPr lang="fr-FR" sz="2000" dirty="0"/>
          </a:p>
        </p:txBody>
      </p:sp>
      <p:sp>
        <p:nvSpPr>
          <p:cNvPr id="5" name="ZoneTexte 5">
            <a:extLst>
              <a:ext uri="{FF2B5EF4-FFF2-40B4-BE49-F238E27FC236}">
                <a16:creationId xmlns:a16="http://schemas.microsoft.com/office/drawing/2014/main" id="{741F9B4B-3385-8680-2EFE-6D338FD2E134}"/>
              </a:ext>
            </a:extLst>
          </p:cNvPr>
          <p:cNvSpPr txBox="1">
            <a:spLocks noChangeArrowheads="1"/>
          </p:cNvSpPr>
          <p:nvPr/>
        </p:nvSpPr>
        <p:spPr bwMode="auto">
          <a:xfrm>
            <a:off x="320040" y="870895"/>
            <a:ext cx="10939007" cy="523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7629" tIns="33815" rIns="67629" bIns="33815" anchor="t">
            <a:spAutoFit/>
          </a:bodyPr>
          <a:lstStyle>
            <a:lvl1pPr eaLnBrk="0" hangingPunct="0">
              <a:defRPr sz="2400" b="1">
                <a:solidFill>
                  <a:schemeClr val="tx1"/>
                </a:solidFill>
                <a:latin typeface="Arial" pitchFamily="34" charset="0"/>
              </a:defRPr>
            </a:lvl1pPr>
            <a:lvl2pPr marL="742950" indent="-285750" eaLnBrk="0" hangingPunct="0">
              <a:defRPr sz="2400" b="1">
                <a:solidFill>
                  <a:schemeClr val="tx1"/>
                </a:solidFill>
                <a:latin typeface="Arial" pitchFamily="34" charset="0"/>
              </a:defRPr>
            </a:lvl2pPr>
            <a:lvl3pPr marL="1143000" indent="-228600" eaLnBrk="0" hangingPunct="0">
              <a:defRPr sz="2400" b="1">
                <a:solidFill>
                  <a:schemeClr val="tx1"/>
                </a:solidFill>
                <a:latin typeface="Arial" pitchFamily="34" charset="0"/>
              </a:defRPr>
            </a:lvl3pPr>
            <a:lvl4pPr marL="1600200" indent="-228600" eaLnBrk="0" hangingPunct="0">
              <a:defRPr sz="2400" b="1">
                <a:solidFill>
                  <a:schemeClr val="tx1"/>
                </a:solidFill>
                <a:latin typeface="Arial" pitchFamily="34" charset="0"/>
              </a:defRPr>
            </a:lvl4pPr>
            <a:lvl5pPr marL="2057400" indent="-228600" eaLnBrk="0" hangingPunct="0">
              <a:defRPr sz="2400" b="1">
                <a:solidFill>
                  <a:schemeClr val="tx1"/>
                </a:solidFill>
                <a:latin typeface="Arial" pitchFamily="34" charset="0"/>
              </a:defRPr>
            </a:lvl5pPr>
            <a:lvl6pPr marL="2514600" indent="-228600" eaLnBrk="0" fontAlgn="base" hangingPunct="0">
              <a:spcBef>
                <a:spcPct val="0"/>
              </a:spcBef>
              <a:spcAft>
                <a:spcPct val="0"/>
              </a:spcAft>
              <a:defRPr sz="2400" b="1">
                <a:solidFill>
                  <a:schemeClr val="tx1"/>
                </a:solidFill>
                <a:latin typeface="Arial" pitchFamily="34" charset="0"/>
              </a:defRPr>
            </a:lvl6pPr>
            <a:lvl7pPr marL="2971800" indent="-228600" eaLnBrk="0" fontAlgn="base" hangingPunct="0">
              <a:spcBef>
                <a:spcPct val="0"/>
              </a:spcBef>
              <a:spcAft>
                <a:spcPct val="0"/>
              </a:spcAft>
              <a:defRPr sz="2400" b="1">
                <a:solidFill>
                  <a:schemeClr val="tx1"/>
                </a:solidFill>
                <a:latin typeface="Arial" pitchFamily="34" charset="0"/>
              </a:defRPr>
            </a:lvl7pPr>
            <a:lvl8pPr marL="3429000" indent="-228600" eaLnBrk="0" fontAlgn="base" hangingPunct="0">
              <a:spcBef>
                <a:spcPct val="0"/>
              </a:spcBef>
              <a:spcAft>
                <a:spcPct val="0"/>
              </a:spcAft>
              <a:defRPr sz="2400" b="1">
                <a:solidFill>
                  <a:schemeClr val="tx1"/>
                </a:solidFill>
                <a:latin typeface="Arial" pitchFamily="34" charset="0"/>
              </a:defRPr>
            </a:lvl8pPr>
            <a:lvl9pPr marL="3886200" indent="-228600" eaLnBrk="0" fontAlgn="base" hangingPunct="0">
              <a:spcBef>
                <a:spcPct val="0"/>
              </a:spcBef>
              <a:spcAft>
                <a:spcPct val="0"/>
              </a:spcAft>
              <a:defRPr sz="2400" b="1">
                <a:solidFill>
                  <a:schemeClr val="tx1"/>
                </a:solidFill>
                <a:latin typeface="Arial" pitchFamily="34" charset="0"/>
              </a:defRPr>
            </a:lvl9pPr>
          </a:lstStyle>
          <a:p>
            <a:pPr algn="just">
              <a:buClr>
                <a:srgbClr val="4D539D"/>
              </a:buClr>
            </a:pPr>
            <a:r>
              <a:rPr lang="fr-FR" sz="1200" dirty="0">
                <a:solidFill>
                  <a:srgbClr val="464C9C"/>
                </a:solidFill>
                <a:latin typeface="Arial"/>
                <a:cs typeface="Arial"/>
              </a:rPr>
              <a:t>Le Honeywell </a:t>
            </a:r>
            <a:r>
              <a:rPr lang="fr-FR" sz="1200" dirty="0" err="1">
                <a:solidFill>
                  <a:srgbClr val="464C9C"/>
                </a:solidFill>
                <a:latin typeface="Arial"/>
                <a:cs typeface="Arial"/>
              </a:rPr>
              <a:t>Xenon</a:t>
            </a:r>
            <a:r>
              <a:rPr lang="fr-FR" sz="1200" dirty="0">
                <a:solidFill>
                  <a:srgbClr val="464C9C"/>
                </a:solidFill>
                <a:latin typeface="Arial"/>
                <a:cs typeface="Arial"/>
              </a:rPr>
              <a:t>™ Ultra XP 1962G est un scanner sans fil haut de gamme conçu pour les environnements de vente au détail et les applications professionnelles exigeantes. Reposant sur la plateforme Honeywell </a:t>
            </a:r>
            <a:r>
              <a:rPr lang="fr-FR" sz="1200" dirty="0" err="1">
                <a:solidFill>
                  <a:srgbClr val="464C9C"/>
                </a:solidFill>
                <a:latin typeface="Arial"/>
                <a:cs typeface="Arial"/>
              </a:rPr>
              <a:t>Extreme</a:t>
            </a:r>
            <a:r>
              <a:rPr lang="fr-FR" sz="1200" dirty="0">
                <a:solidFill>
                  <a:srgbClr val="464C9C"/>
                </a:solidFill>
                <a:latin typeface="Arial"/>
                <a:cs typeface="Arial"/>
              </a:rPr>
              <a:t> Performance (XP), il combine une rapidité de lecture exceptionnelle, une grande liberté de mouvement et une conception robuste, parfaitement adaptée aux usages intensifs en point de vente.</a:t>
            </a:r>
          </a:p>
          <a:p>
            <a:pPr marL="285750" indent="-285750" algn="just">
              <a:buClr>
                <a:srgbClr val="4D539D"/>
              </a:buClr>
              <a:buFont typeface="Wingdings" panose="05000000000000000000" pitchFamily="2" charset="2"/>
              <a:buChar char="§"/>
            </a:pPr>
            <a:endParaRPr lang="fr-FR" sz="1200" dirty="0">
              <a:solidFill>
                <a:srgbClr val="464C9C"/>
              </a:solidFill>
              <a:latin typeface="Arial"/>
              <a:cs typeface="Arial"/>
            </a:endParaRPr>
          </a:p>
          <a:p>
            <a:pPr marL="285750" indent="-285750" algn="just">
              <a:buClr>
                <a:srgbClr val="4D539D"/>
              </a:buClr>
              <a:buFont typeface="Wingdings" panose="05000000000000000000" pitchFamily="2" charset="2"/>
              <a:buChar char="§"/>
            </a:pPr>
            <a:r>
              <a:rPr lang="fr-FR" sz="1200" dirty="0">
                <a:solidFill>
                  <a:srgbClr val="464C9C"/>
                </a:solidFill>
                <a:latin typeface="Arial"/>
                <a:cs typeface="Arial"/>
              </a:rPr>
              <a:t>Points </a:t>
            </a:r>
            <a:r>
              <a:rPr lang="fr-FR" sz="1200" dirty="0" err="1">
                <a:solidFill>
                  <a:srgbClr val="464C9C"/>
                </a:solidFill>
                <a:latin typeface="Arial"/>
                <a:cs typeface="Arial"/>
              </a:rPr>
              <a:t>clésDesign</a:t>
            </a:r>
            <a:r>
              <a:rPr lang="fr-FR" sz="1200" dirty="0">
                <a:solidFill>
                  <a:srgbClr val="464C9C"/>
                </a:solidFill>
                <a:latin typeface="Arial"/>
                <a:cs typeface="Arial"/>
              </a:rPr>
              <a:t> ergonomique et moderne :</a:t>
            </a:r>
            <a:r>
              <a:rPr lang="fr-FR" sz="1200" b="0" dirty="0">
                <a:solidFill>
                  <a:srgbClr val="59596B"/>
                </a:solidFill>
                <a:latin typeface="Arial"/>
                <a:cs typeface="Arial"/>
              </a:rPr>
              <a:t>le </a:t>
            </a:r>
            <a:r>
              <a:rPr lang="fr-FR" sz="1200" b="0" dirty="0" err="1">
                <a:solidFill>
                  <a:srgbClr val="59596B"/>
                </a:solidFill>
                <a:latin typeface="Arial"/>
                <a:cs typeface="Arial"/>
              </a:rPr>
              <a:t>Xenon</a:t>
            </a:r>
            <a:r>
              <a:rPr lang="fr-FR" sz="1200" b="0" dirty="0">
                <a:solidFill>
                  <a:srgbClr val="59596B"/>
                </a:solidFill>
                <a:latin typeface="Arial"/>
                <a:cs typeface="Arial"/>
              </a:rPr>
              <a:t> Ultra XP 1962G bénéficie d’un design contemporain alliant confort de prise en main et durabilité renforcée. Sa conception ergonomique améliore l’expérience utilisateur tout en garantissant une fiabilité optimale dans les environnements </a:t>
            </a:r>
            <a:r>
              <a:rPr lang="fr-FR" sz="1200" b="0" dirty="0" err="1">
                <a:solidFill>
                  <a:srgbClr val="59596B"/>
                </a:solidFill>
                <a:latin typeface="Arial"/>
                <a:cs typeface="Arial"/>
              </a:rPr>
              <a:t>retail</a:t>
            </a:r>
            <a:r>
              <a:rPr lang="fr-FR" sz="1200" b="0" dirty="0">
                <a:solidFill>
                  <a:srgbClr val="59596B"/>
                </a:solidFill>
                <a:latin typeface="Arial"/>
                <a:cs typeface="Arial"/>
              </a:rPr>
              <a:t> à fort passage.</a:t>
            </a:r>
          </a:p>
          <a:p>
            <a:pPr marL="285750" indent="-285750" algn="just">
              <a:buClr>
                <a:srgbClr val="4D539D"/>
              </a:buClr>
              <a:buFont typeface="Wingdings" panose="05000000000000000000" pitchFamily="2" charset="2"/>
              <a:buChar char="§"/>
            </a:pPr>
            <a:endParaRPr lang="fr-FR" sz="1200" dirty="0">
              <a:solidFill>
                <a:srgbClr val="464C9C"/>
              </a:solidFill>
              <a:latin typeface="Arial"/>
              <a:cs typeface="Arial"/>
            </a:endParaRPr>
          </a:p>
          <a:p>
            <a:pPr marL="285750" indent="-285750" algn="just">
              <a:buClr>
                <a:srgbClr val="4D539D"/>
              </a:buClr>
              <a:buFont typeface="Wingdings" panose="05000000000000000000" pitchFamily="2" charset="2"/>
              <a:buChar char="§"/>
            </a:pPr>
            <a:r>
              <a:rPr lang="fr-FR" sz="1200" dirty="0">
                <a:solidFill>
                  <a:srgbClr val="464C9C"/>
                </a:solidFill>
                <a:latin typeface="Arial"/>
                <a:cs typeface="Arial"/>
              </a:rPr>
              <a:t>Performance de lecture exceptionnelle :</a:t>
            </a:r>
            <a:r>
              <a:rPr lang="fr-FR" sz="1200" b="0" dirty="0">
                <a:solidFill>
                  <a:srgbClr val="59596B"/>
                </a:solidFill>
                <a:latin typeface="Arial"/>
                <a:cs typeface="Arial"/>
              </a:rPr>
              <a:t>grâce à la plateforme Honeywell XP de dernière génération, le scanner offre un décodage ultra-rapide et précis des codes 1D et 2D, y compris les codes endommagés, mal imprimés ou de faible contraste, assurant des transactions rapides et fluides.</a:t>
            </a:r>
          </a:p>
          <a:p>
            <a:pPr marL="285750" indent="-285750" algn="just">
              <a:buClr>
                <a:srgbClr val="4D539D"/>
              </a:buClr>
              <a:buFont typeface="Wingdings" panose="05000000000000000000" pitchFamily="2" charset="2"/>
              <a:buChar char="§"/>
            </a:pPr>
            <a:endParaRPr lang="fr-FR" sz="1200" dirty="0">
              <a:solidFill>
                <a:srgbClr val="464C9C"/>
              </a:solidFill>
              <a:latin typeface="Arial"/>
              <a:cs typeface="Arial"/>
            </a:endParaRPr>
          </a:p>
          <a:p>
            <a:pPr marL="285750" indent="-285750" algn="just">
              <a:buClr>
                <a:srgbClr val="4D539D"/>
              </a:buClr>
              <a:buFont typeface="Wingdings" panose="05000000000000000000" pitchFamily="2" charset="2"/>
              <a:buChar char="§"/>
            </a:pPr>
            <a:r>
              <a:rPr lang="fr-FR" sz="1200" dirty="0">
                <a:solidFill>
                  <a:srgbClr val="464C9C"/>
                </a:solidFill>
                <a:latin typeface="Arial"/>
                <a:cs typeface="Arial"/>
              </a:rPr>
              <a:t>Liberté de mouvement sans fil :</a:t>
            </a:r>
            <a:r>
              <a:rPr lang="fr-FR" sz="1200" b="0" dirty="0">
                <a:solidFill>
                  <a:srgbClr val="59596B"/>
                </a:solidFill>
                <a:latin typeface="Arial"/>
                <a:cs typeface="Arial"/>
              </a:rPr>
              <a:t>équipé de la technologie Bluetooth® v4.2, le </a:t>
            </a:r>
            <a:r>
              <a:rPr lang="fr-FR" sz="1200" b="0" dirty="0" err="1">
                <a:solidFill>
                  <a:srgbClr val="59596B"/>
                </a:solidFill>
                <a:latin typeface="Arial"/>
                <a:cs typeface="Arial"/>
              </a:rPr>
              <a:t>Xenon</a:t>
            </a:r>
            <a:r>
              <a:rPr lang="fr-FR" sz="1200" b="0" dirty="0">
                <a:solidFill>
                  <a:srgbClr val="59596B"/>
                </a:solidFill>
                <a:latin typeface="Arial"/>
                <a:cs typeface="Arial"/>
              </a:rPr>
              <a:t> Ultra XP 1962G permet une portée allant jusqu’à 100 mètres en champ libre, offrant une flexibilité totale autour des caisses, comptoirs et zones de préparation.</a:t>
            </a:r>
          </a:p>
          <a:p>
            <a:pPr marL="285750" indent="-285750" algn="just">
              <a:buClr>
                <a:srgbClr val="4D539D"/>
              </a:buClr>
              <a:buFont typeface="Wingdings" panose="05000000000000000000" pitchFamily="2" charset="2"/>
              <a:buChar char="§"/>
            </a:pPr>
            <a:endParaRPr lang="fr-FR" sz="1200" dirty="0">
              <a:solidFill>
                <a:srgbClr val="464C9C"/>
              </a:solidFill>
              <a:latin typeface="Arial"/>
              <a:cs typeface="Arial"/>
            </a:endParaRPr>
          </a:p>
          <a:p>
            <a:pPr marL="285750" indent="-285750" algn="just">
              <a:buClr>
                <a:srgbClr val="4D539D"/>
              </a:buClr>
              <a:buFont typeface="Wingdings" panose="05000000000000000000" pitchFamily="2" charset="2"/>
              <a:buChar char="§"/>
            </a:pPr>
            <a:r>
              <a:rPr lang="fr-FR" sz="1200" dirty="0">
                <a:solidFill>
                  <a:srgbClr val="464C9C"/>
                </a:solidFill>
                <a:latin typeface="Arial"/>
                <a:cs typeface="Arial"/>
              </a:rPr>
              <a:t>Gestion de l’énergie polyvalente :</a:t>
            </a:r>
            <a:r>
              <a:rPr lang="fr-FR" sz="1200" b="0" dirty="0">
                <a:solidFill>
                  <a:srgbClr val="59596B"/>
                </a:solidFill>
                <a:latin typeface="Arial"/>
                <a:cs typeface="Arial"/>
              </a:rPr>
              <a:t>disponible avec une batterie lithium-ion haute capacité pour une autonomie prolongée, ou en version </a:t>
            </a:r>
            <a:r>
              <a:rPr lang="fr-FR" sz="1200" b="0" dirty="0" err="1">
                <a:solidFill>
                  <a:srgbClr val="59596B"/>
                </a:solidFill>
                <a:latin typeface="Arial"/>
                <a:cs typeface="Arial"/>
              </a:rPr>
              <a:t>battery</a:t>
            </a:r>
            <a:r>
              <a:rPr lang="fr-FR" sz="1200" b="0" dirty="0">
                <a:solidFill>
                  <a:srgbClr val="59596B"/>
                </a:solidFill>
                <a:latin typeface="Arial"/>
                <a:cs typeface="Arial"/>
              </a:rPr>
              <a:t>-free à supercondensateur, capable d’une recharge complète en moins de 60 secondes, il s’adapte aux différents modèles d’exploitation.</a:t>
            </a:r>
          </a:p>
          <a:p>
            <a:pPr marL="285750" indent="-285750" algn="just">
              <a:buClr>
                <a:srgbClr val="4D539D"/>
              </a:buClr>
              <a:buFont typeface="Wingdings" panose="05000000000000000000" pitchFamily="2" charset="2"/>
              <a:buChar char="§"/>
            </a:pPr>
            <a:endParaRPr lang="fr-FR" sz="1200" dirty="0">
              <a:solidFill>
                <a:srgbClr val="464C9C"/>
              </a:solidFill>
              <a:latin typeface="Arial"/>
              <a:cs typeface="Arial"/>
            </a:endParaRPr>
          </a:p>
          <a:p>
            <a:pPr marL="285750" indent="-285750" algn="just">
              <a:buClr>
                <a:srgbClr val="4D539D"/>
              </a:buClr>
              <a:buFont typeface="Wingdings" panose="05000000000000000000" pitchFamily="2" charset="2"/>
              <a:buChar char="§"/>
            </a:pPr>
            <a:r>
              <a:rPr lang="fr-FR" sz="1200" dirty="0">
                <a:solidFill>
                  <a:srgbClr val="464C9C"/>
                </a:solidFill>
                <a:latin typeface="Arial"/>
                <a:cs typeface="Arial"/>
              </a:rPr>
              <a:t>Technologie de charge sans contact :</a:t>
            </a:r>
            <a:r>
              <a:rPr lang="fr-FR" sz="1200" b="0" dirty="0">
                <a:solidFill>
                  <a:srgbClr val="59596B"/>
                </a:solidFill>
                <a:latin typeface="Arial"/>
                <a:cs typeface="Arial"/>
              </a:rPr>
              <a:t>la version </a:t>
            </a:r>
            <a:r>
              <a:rPr lang="fr-FR" sz="1200" b="0" dirty="0" err="1">
                <a:solidFill>
                  <a:srgbClr val="59596B"/>
                </a:solidFill>
                <a:latin typeface="Arial"/>
                <a:cs typeface="Arial"/>
              </a:rPr>
              <a:t>contactless</a:t>
            </a:r>
            <a:r>
              <a:rPr lang="fr-FR" sz="1200" b="0" dirty="0">
                <a:solidFill>
                  <a:srgbClr val="59596B"/>
                </a:solidFill>
                <a:latin typeface="Arial"/>
                <a:cs typeface="Arial"/>
              </a:rPr>
              <a:t> réduit les risques de pannes liés à la corrosion ou à l’usure des connecteurs, améliorant la fiabilité globale et prolongeant la durée de vie du scanner.</a:t>
            </a:r>
          </a:p>
          <a:p>
            <a:pPr marL="285750" indent="-285750" algn="just">
              <a:buClr>
                <a:srgbClr val="4D539D"/>
              </a:buClr>
              <a:buFont typeface="Wingdings" panose="05000000000000000000" pitchFamily="2" charset="2"/>
              <a:buChar char="§"/>
            </a:pPr>
            <a:endParaRPr lang="fr-FR" sz="1200" dirty="0">
              <a:solidFill>
                <a:srgbClr val="464C9C"/>
              </a:solidFill>
              <a:latin typeface="Arial"/>
              <a:cs typeface="Arial"/>
            </a:endParaRPr>
          </a:p>
          <a:p>
            <a:pPr marL="285750" indent="-285750" algn="just">
              <a:buClr>
                <a:srgbClr val="4D539D"/>
              </a:buClr>
              <a:buFont typeface="Wingdings" panose="05000000000000000000" pitchFamily="2" charset="2"/>
              <a:buChar char="§"/>
            </a:pPr>
            <a:r>
              <a:rPr lang="fr-FR" sz="1200" dirty="0">
                <a:solidFill>
                  <a:srgbClr val="464C9C"/>
                </a:solidFill>
                <a:latin typeface="Arial"/>
                <a:cs typeface="Arial"/>
              </a:rPr>
              <a:t>Robustesse certifiée :</a:t>
            </a:r>
            <a:r>
              <a:rPr lang="fr-FR" sz="1200" b="0" dirty="0">
                <a:solidFill>
                  <a:srgbClr val="59596B"/>
                </a:solidFill>
                <a:latin typeface="Arial"/>
                <a:cs typeface="Arial"/>
              </a:rPr>
              <a:t>conçu pour un usage intensif, le </a:t>
            </a:r>
            <a:r>
              <a:rPr lang="fr-FR" sz="1200" b="0" dirty="0" err="1">
                <a:solidFill>
                  <a:srgbClr val="59596B"/>
                </a:solidFill>
                <a:latin typeface="Arial"/>
                <a:cs typeface="Arial"/>
              </a:rPr>
              <a:t>Xenon</a:t>
            </a:r>
            <a:r>
              <a:rPr lang="fr-FR" sz="1200" b="0" dirty="0">
                <a:solidFill>
                  <a:srgbClr val="59596B"/>
                </a:solidFill>
                <a:latin typeface="Arial"/>
                <a:cs typeface="Arial"/>
              </a:rPr>
              <a:t> Ultra XP 1962G résiste à 2 000 chocs répétés et à des chutes allant jusqu’à 2,4 m (8 </a:t>
            </a:r>
            <a:r>
              <a:rPr lang="fr-FR" sz="1200" b="0" dirty="0" err="1">
                <a:solidFill>
                  <a:srgbClr val="59596B"/>
                </a:solidFill>
                <a:latin typeface="Arial"/>
                <a:cs typeface="Arial"/>
              </a:rPr>
              <a:t>ft</a:t>
            </a:r>
            <a:r>
              <a:rPr lang="fr-FR" sz="1200" b="0" dirty="0">
                <a:solidFill>
                  <a:srgbClr val="59596B"/>
                </a:solidFill>
                <a:latin typeface="Arial"/>
                <a:cs typeface="Arial"/>
              </a:rPr>
              <a:t>) selon les normes militaires (Mil-</a:t>
            </a:r>
            <a:r>
              <a:rPr lang="fr-FR" sz="1200" b="0" dirty="0" err="1">
                <a:solidFill>
                  <a:srgbClr val="59596B"/>
                </a:solidFill>
                <a:latin typeface="Arial"/>
                <a:cs typeface="Arial"/>
              </a:rPr>
              <a:t>Spec</a:t>
            </a:r>
            <a:r>
              <a:rPr lang="fr-FR" sz="1200" b="0" dirty="0">
                <a:solidFill>
                  <a:srgbClr val="59596B"/>
                </a:solidFill>
                <a:latin typeface="Arial"/>
                <a:cs typeface="Arial"/>
              </a:rPr>
              <a:t>), garantissant une continuité de service même dans les environnements exigeants.</a:t>
            </a:r>
          </a:p>
          <a:p>
            <a:pPr marL="285750" indent="-285750" algn="just">
              <a:buClr>
                <a:srgbClr val="4D539D"/>
              </a:buClr>
              <a:buFont typeface="Wingdings" panose="05000000000000000000" pitchFamily="2" charset="2"/>
              <a:buChar char="§"/>
            </a:pPr>
            <a:endParaRPr lang="fr-FR" sz="1200" dirty="0">
              <a:solidFill>
                <a:srgbClr val="464C9C"/>
              </a:solidFill>
              <a:latin typeface="Arial"/>
              <a:cs typeface="Arial"/>
            </a:endParaRPr>
          </a:p>
          <a:p>
            <a:pPr marL="285750" indent="-285750" algn="just">
              <a:buClr>
                <a:srgbClr val="4D539D"/>
              </a:buClr>
              <a:buFont typeface="Wingdings" panose="05000000000000000000" pitchFamily="2" charset="2"/>
              <a:buChar char="§"/>
            </a:pPr>
            <a:r>
              <a:rPr lang="fr-FR" sz="1200" dirty="0">
                <a:solidFill>
                  <a:srgbClr val="464C9C"/>
                </a:solidFill>
                <a:latin typeface="Arial"/>
                <a:cs typeface="Arial"/>
              </a:rPr>
              <a:t>Hygiène et entretien facilités :</a:t>
            </a:r>
            <a:r>
              <a:rPr lang="fr-FR" sz="1200" b="0" dirty="0">
                <a:solidFill>
                  <a:srgbClr val="59596B"/>
                </a:solidFill>
                <a:latin typeface="Arial"/>
                <a:cs typeface="Arial"/>
              </a:rPr>
              <a:t>son boîtier </a:t>
            </a:r>
            <a:r>
              <a:rPr lang="fr-FR" sz="1200" b="0" dirty="0" err="1">
                <a:solidFill>
                  <a:srgbClr val="59596B"/>
                </a:solidFill>
                <a:latin typeface="Arial"/>
                <a:cs typeface="Arial"/>
              </a:rPr>
              <a:t>Disinfectant</a:t>
            </a:r>
            <a:r>
              <a:rPr lang="fr-FR" sz="1200" b="0" dirty="0">
                <a:solidFill>
                  <a:srgbClr val="59596B"/>
                </a:solidFill>
                <a:latin typeface="Arial"/>
                <a:cs typeface="Arial"/>
              </a:rPr>
              <a:t> </a:t>
            </a:r>
            <a:r>
              <a:rPr lang="fr-FR" sz="1200" b="0" dirty="0" err="1">
                <a:solidFill>
                  <a:srgbClr val="59596B"/>
                </a:solidFill>
                <a:latin typeface="Arial"/>
                <a:cs typeface="Arial"/>
              </a:rPr>
              <a:t>Ready</a:t>
            </a:r>
            <a:r>
              <a:rPr lang="fr-FR" sz="1200" b="0" dirty="0">
                <a:solidFill>
                  <a:srgbClr val="59596B"/>
                </a:solidFill>
                <a:latin typeface="Arial"/>
                <a:cs typeface="Arial"/>
              </a:rPr>
              <a:t> </a:t>
            </a:r>
            <a:r>
              <a:rPr lang="fr-FR" sz="1200" b="0" dirty="0" err="1">
                <a:solidFill>
                  <a:srgbClr val="59596B"/>
                </a:solidFill>
                <a:latin typeface="Arial"/>
                <a:cs typeface="Arial"/>
              </a:rPr>
              <a:t>Housing</a:t>
            </a:r>
            <a:r>
              <a:rPr lang="fr-FR" sz="1200" b="0" dirty="0">
                <a:solidFill>
                  <a:srgbClr val="59596B"/>
                </a:solidFill>
                <a:latin typeface="Arial"/>
                <a:cs typeface="Arial"/>
              </a:rPr>
              <a:t> (DRH) est compatible avec les produits de nettoyage industriels, permettant un entretien régulier sans altération des performances ni de l’intégrité du matériel.</a:t>
            </a:r>
          </a:p>
          <a:p>
            <a:pPr marL="285750" indent="-285750" algn="just">
              <a:buClr>
                <a:srgbClr val="4D539D"/>
              </a:buClr>
              <a:buFont typeface="Wingdings" panose="05000000000000000000" pitchFamily="2" charset="2"/>
              <a:buChar char="§"/>
            </a:pPr>
            <a:endParaRPr lang="fr-FR" sz="1200" dirty="0">
              <a:solidFill>
                <a:srgbClr val="464C9C"/>
              </a:solidFill>
              <a:latin typeface="Arial"/>
              <a:cs typeface="Arial"/>
            </a:endParaRPr>
          </a:p>
          <a:p>
            <a:pPr marL="285750" indent="-285750" algn="just">
              <a:buClr>
                <a:srgbClr val="4D539D"/>
              </a:buClr>
              <a:buFont typeface="Wingdings" panose="05000000000000000000" pitchFamily="2" charset="2"/>
              <a:buChar char="§"/>
            </a:pPr>
            <a:r>
              <a:rPr lang="fr-FR" sz="1200" dirty="0">
                <a:solidFill>
                  <a:srgbClr val="464C9C"/>
                </a:solidFill>
                <a:latin typeface="Arial"/>
                <a:cs typeface="Arial"/>
              </a:rPr>
              <a:t>Précision de visée optimisée :</a:t>
            </a:r>
            <a:r>
              <a:rPr lang="fr-FR" sz="1200" b="0" dirty="0">
                <a:solidFill>
                  <a:srgbClr val="59596B"/>
                </a:solidFill>
                <a:latin typeface="Arial"/>
                <a:cs typeface="Arial"/>
              </a:rPr>
              <a:t>doté d’un viseur à point vert haute visibilité (525 nm) et d’un éclairage blanc 2700K, il améliore la précision du scan tout en réduisant la fatigue visuelle, contribuant à une productivité accrue des opérateurs.</a:t>
            </a:r>
            <a:endParaRPr lang="fr-FR" sz="2000" b="0" dirty="0">
              <a:solidFill>
                <a:srgbClr val="59596B"/>
              </a:solidFill>
              <a:cs typeface="Arial" pitchFamily="34" charset="0"/>
            </a:endParaRPr>
          </a:p>
        </p:txBody>
      </p:sp>
      <p:sp>
        <p:nvSpPr>
          <p:cNvPr id="10" name="ZoneTexte 9">
            <a:extLst>
              <a:ext uri="{FF2B5EF4-FFF2-40B4-BE49-F238E27FC236}">
                <a16:creationId xmlns:a16="http://schemas.microsoft.com/office/drawing/2014/main" id="{BCBC70EA-1FAB-AA35-7D45-FE47F36403EA}"/>
              </a:ext>
            </a:extLst>
          </p:cNvPr>
          <p:cNvSpPr txBox="1"/>
          <p:nvPr/>
        </p:nvSpPr>
        <p:spPr>
          <a:xfrm>
            <a:off x="320040" y="357978"/>
            <a:ext cx="3941064" cy="338554"/>
          </a:xfrm>
          <a:prstGeom prst="rect">
            <a:avLst/>
          </a:prstGeom>
          <a:noFill/>
        </p:spPr>
        <p:txBody>
          <a:bodyPr wrap="square" rtlCol="0">
            <a:spAutoFit/>
          </a:bodyPr>
          <a:lstStyle/>
          <a:p>
            <a:r>
              <a:rPr lang="fr-FR" sz="1600" dirty="0">
                <a:solidFill>
                  <a:schemeClr val="bg1"/>
                </a:solidFill>
              </a:rPr>
              <a:t>Scanner Portable Sans Fil Bluetooth</a:t>
            </a:r>
          </a:p>
        </p:txBody>
      </p:sp>
    </p:spTree>
    <p:extLst>
      <p:ext uri="{BB962C8B-B14F-4D97-AF65-F5344CB8AC3E}">
        <p14:creationId xmlns:p14="http://schemas.microsoft.com/office/powerpoint/2010/main" val="422259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4">
            <a:extLst>
              <a:ext uri="{FF2B5EF4-FFF2-40B4-BE49-F238E27FC236}">
                <a16:creationId xmlns:a16="http://schemas.microsoft.com/office/drawing/2014/main" id="{1870F751-352F-95B0-ED3C-98BC63CD4323}"/>
              </a:ext>
            </a:extLst>
          </p:cNvPr>
          <p:cNvSpPr>
            <a:spLocks noGrp="1"/>
          </p:cNvSpPr>
          <p:nvPr>
            <p:ph type="ctrTitle"/>
          </p:nvPr>
        </p:nvSpPr>
        <p:spPr>
          <a:xfrm>
            <a:off x="249687" y="163490"/>
            <a:ext cx="10054495" cy="276999"/>
          </a:xfrm>
        </p:spPr>
        <p:txBody>
          <a:bodyPr/>
          <a:lstStyle/>
          <a:p>
            <a:r>
              <a:rPr lang="fr-FR" sz="2000" dirty="0">
                <a:latin typeface="Arial"/>
                <a:cs typeface="Arial"/>
              </a:rPr>
              <a:t>Caractéristiques – </a:t>
            </a:r>
            <a:r>
              <a:rPr lang="it-IT" sz="2000" dirty="0">
                <a:latin typeface="Arial"/>
                <a:cs typeface="Arial"/>
              </a:rPr>
              <a:t>Scanner Xenon Ultra 1962G– Honeywell </a:t>
            </a:r>
            <a:endParaRPr lang="fr-FR" sz="2000" dirty="0"/>
          </a:p>
        </p:txBody>
      </p:sp>
      <p:sp>
        <p:nvSpPr>
          <p:cNvPr id="4" name="ZoneTexte 3">
            <a:extLst>
              <a:ext uri="{FF2B5EF4-FFF2-40B4-BE49-F238E27FC236}">
                <a16:creationId xmlns:a16="http://schemas.microsoft.com/office/drawing/2014/main" id="{3C02F09B-FC8B-CF3E-449D-B2AF69C32CB7}"/>
              </a:ext>
            </a:extLst>
          </p:cNvPr>
          <p:cNvSpPr txBox="1"/>
          <p:nvPr/>
        </p:nvSpPr>
        <p:spPr>
          <a:xfrm>
            <a:off x="166287" y="744691"/>
            <a:ext cx="7552267" cy="338554"/>
          </a:xfrm>
          <a:prstGeom prst="rect">
            <a:avLst/>
          </a:prstGeom>
          <a:noFill/>
        </p:spPr>
        <p:txBody>
          <a:bodyPr wrap="square" rtlCol="0">
            <a:spAutoFit/>
          </a:bodyPr>
          <a:lstStyle/>
          <a:p>
            <a:r>
              <a:rPr lang="fr-FR" altLang="fr-FR" sz="1600" b="1" dirty="0">
                <a:solidFill>
                  <a:srgbClr val="4D539D"/>
                </a:solidFill>
                <a:latin typeface="Arial" panose="020B0604020202020204" pitchFamily="34" charset="0"/>
                <a:cs typeface="Arial" panose="020B0604020202020204" pitchFamily="34" charset="0"/>
              </a:rPr>
              <a:t>1. Caractéristiques</a:t>
            </a:r>
            <a:endParaRPr lang="fr-FR" sz="1600" b="1" dirty="0">
              <a:solidFill>
                <a:srgbClr val="4D539D"/>
              </a:solidFill>
              <a:latin typeface="Arial" panose="020B0604020202020204" pitchFamily="34" charset="0"/>
              <a:cs typeface="Arial" panose="020B0604020202020204" pitchFamily="34" charset="0"/>
            </a:endParaRPr>
          </a:p>
        </p:txBody>
      </p:sp>
      <p:sp>
        <p:nvSpPr>
          <p:cNvPr id="21" name="ZoneTexte 12">
            <a:extLst>
              <a:ext uri="{FF2B5EF4-FFF2-40B4-BE49-F238E27FC236}">
                <a16:creationId xmlns:a16="http://schemas.microsoft.com/office/drawing/2014/main" id="{69BD49A0-001A-814E-B749-4E11CCA7EAC6}"/>
              </a:ext>
            </a:extLst>
          </p:cNvPr>
          <p:cNvSpPr txBox="1"/>
          <p:nvPr/>
        </p:nvSpPr>
        <p:spPr>
          <a:xfrm>
            <a:off x="2187003" y="1274762"/>
            <a:ext cx="4436534" cy="461665"/>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buClr>
                <a:srgbClr val="C00000"/>
              </a:buClr>
              <a:defRPr/>
            </a:pPr>
            <a:r>
              <a:rPr lang="fr-FR" sz="1200" dirty="0">
                <a:solidFill>
                  <a:srgbClr val="59596B"/>
                </a:solidFill>
                <a:latin typeface="Arial"/>
                <a:cs typeface="Arial"/>
              </a:rPr>
              <a:t>Codes standard 1D, PDF, 2D, Postal </a:t>
            </a:r>
            <a:r>
              <a:rPr lang="fr-FR" sz="1200" dirty="0" err="1">
                <a:solidFill>
                  <a:srgbClr val="59596B"/>
                </a:solidFill>
                <a:latin typeface="Arial"/>
                <a:cs typeface="Arial"/>
              </a:rPr>
              <a:t>Digimarc</a:t>
            </a:r>
            <a:r>
              <a:rPr lang="fr-FR" sz="1200" dirty="0">
                <a:solidFill>
                  <a:srgbClr val="59596B"/>
                </a:solidFill>
                <a:latin typeface="Arial"/>
                <a:cs typeface="Arial"/>
              </a:rPr>
              <a:t>, DOT Code et symbologies OCR</a:t>
            </a:r>
          </a:p>
        </p:txBody>
      </p:sp>
      <p:sp>
        <p:nvSpPr>
          <p:cNvPr id="22" name="ZoneTexte 18">
            <a:extLst>
              <a:ext uri="{FF2B5EF4-FFF2-40B4-BE49-F238E27FC236}">
                <a16:creationId xmlns:a16="http://schemas.microsoft.com/office/drawing/2014/main" id="{1F0B1F2F-792D-FB4E-95A0-A53C193F7558}"/>
              </a:ext>
            </a:extLst>
          </p:cNvPr>
          <p:cNvSpPr txBox="1"/>
          <p:nvPr/>
        </p:nvSpPr>
        <p:spPr>
          <a:xfrm>
            <a:off x="389216" y="1687443"/>
            <a:ext cx="1684925" cy="461665"/>
          </a:xfrm>
          <a:prstGeom prst="rect">
            <a:avLst/>
          </a:prstGeom>
          <a:solidFill>
            <a:srgbClr val="F6D75F"/>
          </a:solidFill>
        </p:spPr>
        <p:txBody>
          <a:bodyPr wrap="square" rtlCol="0">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rPr>
              <a:t>Consommation en fonctionnement</a:t>
            </a:r>
            <a:endParaRPr lang="fr-FR" dirty="0">
              <a:solidFill>
                <a:srgbClr val="4D539D"/>
              </a:solidFill>
            </a:endParaRPr>
          </a:p>
        </p:txBody>
      </p:sp>
      <p:sp>
        <p:nvSpPr>
          <p:cNvPr id="27" name="ZoneTexte 45">
            <a:extLst>
              <a:ext uri="{FF2B5EF4-FFF2-40B4-BE49-F238E27FC236}">
                <a16:creationId xmlns:a16="http://schemas.microsoft.com/office/drawing/2014/main" id="{67EEAAA7-9B6D-004E-BC89-3E9E2117B6D2}"/>
              </a:ext>
            </a:extLst>
          </p:cNvPr>
          <p:cNvSpPr txBox="1"/>
          <p:nvPr/>
        </p:nvSpPr>
        <p:spPr>
          <a:xfrm>
            <a:off x="2297594" y="2281323"/>
            <a:ext cx="4497511" cy="276999"/>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0325" lvl="1">
              <a:defRPr/>
            </a:pPr>
            <a:r>
              <a:rPr lang="fr-FR" sz="1200" dirty="0">
                <a:solidFill>
                  <a:srgbClr val="59596B"/>
                </a:solidFill>
                <a:latin typeface="Arial"/>
                <a:cs typeface="Arial"/>
              </a:rPr>
              <a:t>Noir (selon le visuel du produit)</a:t>
            </a:r>
            <a:endParaRPr lang="en-US" dirty="0">
              <a:solidFill>
                <a:srgbClr val="59596B"/>
              </a:solidFill>
            </a:endParaRPr>
          </a:p>
        </p:txBody>
      </p:sp>
      <p:sp>
        <p:nvSpPr>
          <p:cNvPr id="28" name="ZoneTexte 47">
            <a:extLst>
              <a:ext uri="{FF2B5EF4-FFF2-40B4-BE49-F238E27FC236}">
                <a16:creationId xmlns:a16="http://schemas.microsoft.com/office/drawing/2014/main" id="{4F822FA4-401E-2343-9B1A-9EC067F5AE7C}"/>
              </a:ext>
            </a:extLst>
          </p:cNvPr>
          <p:cNvSpPr txBox="1"/>
          <p:nvPr/>
        </p:nvSpPr>
        <p:spPr>
          <a:xfrm>
            <a:off x="2263349" y="2651954"/>
            <a:ext cx="4294305" cy="276999"/>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484" lvl="1" algn="just">
              <a:buClr>
                <a:srgbClr val="C00000"/>
              </a:buClr>
              <a:defRPr/>
            </a:pPr>
            <a:r>
              <a:rPr lang="fr-FR" sz="1200" dirty="0">
                <a:solidFill>
                  <a:srgbClr val="59596B"/>
                </a:solidFill>
                <a:latin typeface="Arial" panose="020B0604020202020204" pitchFamily="34" charset="0"/>
                <a:cs typeface="Arial" panose="020B0604020202020204" pitchFamily="34" charset="0"/>
              </a:rPr>
              <a:t>0 à 100 000 lux.</a:t>
            </a:r>
          </a:p>
        </p:txBody>
      </p:sp>
      <p:sp>
        <p:nvSpPr>
          <p:cNvPr id="31" name="ZoneTexte 49">
            <a:extLst>
              <a:ext uri="{FF2B5EF4-FFF2-40B4-BE49-F238E27FC236}">
                <a16:creationId xmlns:a16="http://schemas.microsoft.com/office/drawing/2014/main" id="{64108F71-2036-9647-898A-1760C7CC94AA}"/>
              </a:ext>
            </a:extLst>
          </p:cNvPr>
          <p:cNvSpPr txBox="1"/>
          <p:nvPr/>
        </p:nvSpPr>
        <p:spPr>
          <a:xfrm>
            <a:off x="2297594" y="3523341"/>
            <a:ext cx="3835411" cy="461665"/>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defRPr/>
            </a:pPr>
            <a:r>
              <a:rPr lang="fr-FR" sz="1200" dirty="0">
                <a:solidFill>
                  <a:srgbClr val="59596B"/>
                </a:solidFill>
                <a:latin typeface="Arial"/>
                <a:cs typeface="Arial"/>
              </a:rPr>
              <a:t>0°C à 50°C</a:t>
            </a:r>
          </a:p>
          <a:p>
            <a:pPr marL="90170" lvl="1" algn="just">
              <a:defRPr/>
            </a:pPr>
            <a:r>
              <a:rPr lang="fr-FR" sz="1200" dirty="0">
                <a:solidFill>
                  <a:srgbClr val="59596B"/>
                </a:solidFill>
                <a:latin typeface="Arial"/>
                <a:cs typeface="Arial"/>
              </a:rPr>
              <a:t> </a:t>
            </a:r>
            <a:endParaRPr lang="fr-FR" sz="1200" dirty="0">
              <a:solidFill>
                <a:srgbClr val="59596B"/>
              </a:solidFill>
              <a:latin typeface="Arial" panose="020B0604020202020204" pitchFamily="34" charset="0"/>
              <a:cs typeface="Arial" panose="020B0604020202020204" pitchFamily="34" charset="0"/>
            </a:endParaRPr>
          </a:p>
        </p:txBody>
      </p:sp>
      <p:sp>
        <p:nvSpPr>
          <p:cNvPr id="37" name="ZoneTexte 34">
            <a:extLst>
              <a:ext uri="{FF2B5EF4-FFF2-40B4-BE49-F238E27FC236}">
                <a16:creationId xmlns:a16="http://schemas.microsoft.com/office/drawing/2014/main" id="{AD92B368-CAF9-F446-8EA1-D06EA049A197}"/>
              </a:ext>
            </a:extLst>
          </p:cNvPr>
          <p:cNvSpPr txBox="1"/>
          <p:nvPr/>
        </p:nvSpPr>
        <p:spPr>
          <a:xfrm>
            <a:off x="2210142" y="4939963"/>
            <a:ext cx="4497511" cy="276999"/>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0325" lvl="1">
              <a:defRPr/>
            </a:pPr>
            <a:r>
              <a:rPr lang="fr-FR" sz="1200" dirty="0">
                <a:solidFill>
                  <a:srgbClr val="59596B"/>
                </a:solidFill>
                <a:latin typeface="Arial"/>
                <a:cs typeface="Arial"/>
              </a:rPr>
              <a:t>108,2 mm x 70,4 mm x 160,2 mm</a:t>
            </a:r>
          </a:p>
        </p:txBody>
      </p:sp>
      <p:sp>
        <p:nvSpPr>
          <p:cNvPr id="39" name="ZoneTexte 50">
            <a:extLst>
              <a:ext uri="{FF2B5EF4-FFF2-40B4-BE49-F238E27FC236}">
                <a16:creationId xmlns:a16="http://schemas.microsoft.com/office/drawing/2014/main" id="{A94CBC77-059B-9744-97B3-21C40DC2D464}"/>
              </a:ext>
            </a:extLst>
          </p:cNvPr>
          <p:cNvSpPr txBox="1"/>
          <p:nvPr/>
        </p:nvSpPr>
        <p:spPr>
          <a:xfrm>
            <a:off x="6667984" y="3249901"/>
            <a:ext cx="1349021" cy="276999"/>
          </a:xfrm>
          <a:prstGeom prst="rect">
            <a:avLst/>
          </a:prstGeom>
          <a:solidFill>
            <a:srgbClr val="F6D75F"/>
          </a:solidFill>
        </p:spPr>
        <p:txBody>
          <a:bodyPr wrap="square" rtlCol="0">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dirty="0">
                <a:solidFill>
                  <a:srgbClr val="4D539D"/>
                </a:solidFill>
              </a:rPr>
              <a:t>Poids</a:t>
            </a:r>
          </a:p>
        </p:txBody>
      </p:sp>
      <p:sp>
        <p:nvSpPr>
          <p:cNvPr id="40" name="ZoneTexte 51">
            <a:extLst>
              <a:ext uri="{FF2B5EF4-FFF2-40B4-BE49-F238E27FC236}">
                <a16:creationId xmlns:a16="http://schemas.microsoft.com/office/drawing/2014/main" id="{1B9FE63B-E9C0-DA40-BD1B-2665C5D8699B}"/>
              </a:ext>
            </a:extLst>
          </p:cNvPr>
          <p:cNvSpPr txBox="1"/>
          <p:nvPr/>
        </p:nvSpPr>
        <p:spPr>
          <a:xfrm>
            <a:off x="8077171" y="3271583"/>
            <a:ext cx="3760918" cy="461665"/>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buClr>
                <a:srgbClr val="C00000"/>
              </a:buClr>
              <a:defRPr/>
            </a:pPr>
            <a:r>
              <a:rPr lang="fr-FR" sz="1200" dirty="0">
                <a:solidFill>
                  <a:srgbClr val="59596B"/>
                </a:solidFill>
                <a:latin typeface="Arial"/>
                <a:cs typeface="Arial"/>
              </a:rPr>
              <a:t>Batterie Li-ion : 247 g ; Supercondensateur : 218 g (versions sans contact légèrement plus lourdes)</a:t>
            </a:r>
          </a:p>
        </p:txBody>
      </p:sp>
      <p:sp>
        <p:nvSpPr>
          <p:cNvPr id="43" name="ZoneTexte 63">
            <a:extLst>
              <a:ext uri="{FF2B5EF4-FFF2-40B4-BE49-F238E27FC236}">
                <a16:creationId xmlns:a16="http://schemas.microsoft.com/office/drawing/2014/main" id="{7BAA6328-C867-214D-BED2-0B0FDF6BB168}"/>
              </a:ext>
            </a:extLst>
          </p:cNvPr>
          <p:cNvSpPr txBox="1"/>
          <p:nvPr/>
        </p:nvSpPr>
        <p:spPr>
          <a:xfrm>
            <a:off x="2214098" y="1725778"/>
            <a:ext cx="4409439" cy="461665"/>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0325" lvl="1">
              <a:buClr>
                <a:srgbClr val="C00000"/>
              </a:buClr>
              <a:defRPr/>
            </a:pPr>
            <a:r>
              <a:rPr lang="fr-FR" sz="1200" dirty="0">
                <a:solidFill>
                  <a:srgbClr val="59596B"/>
                </a:solidFill>
                <a:latin typeface="Arial"/>
                <a:cs typeface="Arial"/>
              </a:rPr>
              <a:t>Bases (en charge) : 2,5W (500 mA @ 5V DC) via USB standard ; 10W (2A @ 5V DC) avec adaptateur secteur</a:t>
            </a:r>
          </a:p>
        </p:txBody>
      </p:sp>
      <p:sp>
        <p:nvSpPr>
          <p:cNvPr id="44" name="ZoneTexte 64">
            <a:extLst>
              <a:ext uri="{FF2B5EF4-FFF2-40B4-BE49-F238E27FC236}">
                <a16:creationId xmlns:a16="http://schemas.microsoft.com/office/drawing/2014/main" id="{B7D7CC43-97F5-B44F-9F55-1F8BCB49326C}"/>
              </a:ext>
            </a:extLst>
          </p:cNvPr>
          <p:cNvSpPr txBox="1"/>
          <p:nvPr/>
        </p:nvSpPr>
        <p:spPr>
          <a:xfrm>
            <a:off x="389217" y="3414045"/>
            <a:ext cx="1674563" cy="461665"/>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Température de fonctionnement</a:t>
            </a:r>
            <a:endParaRPr lang="fr-FR" dirty="0">
              <a:solidFill>
                <a:srgbClr val="4D539D"/>
              </a:solidFill>
            </a:endParaRPr>
          </a:p>
        </p:txBody>
      </p:sp>
      <p:sp>
        <p:nvSpPr>
          <p:cNvPr id="45" name="ZoneTexte 66">
            <a:extLst>
              <a:ext uri="{FF2B5EF4-FFF2-40B4-BE49-F238E27FC236}">
                <a16:creationId xmlns:a16="http://schemas.microsoft.com/office/drawing/2014/main" id="{BBFA4338-F6F6-B043-9419-7A1C2DB1020B}"/>
              </a:ext>
            </a:extLst>
          </p:cNvPr>
          <p:cNvSpPr txBox="1"/>
          <p:nvPr/>
        </p:nvSpPr>
        <p:spPr>
          <a:xfrm>
            <a:off x="2175707" y="4498526"/>
            <a:ext cx="4497511" cy="276999"/>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buClr>
                <a:srgbClr val="C00000"/>
              </a:buClr>
              <a:defRPr/>
            </a:pPr>
            <a:r>
              <a:rPr lang="fr-FR" sz="1200" dirty="0">
                <a:solidFill>
                  <a:srgbClr val="59596B"/>
                </a:solidFill>
                <a:latin typeface="Arial"/>
                <a:cs typeface="Arial"/>
              </a:rPr>
              <a:t>0% à 95% sans condensation</a:t>
            </a:r>
          </a:p>
        </p:txBody>
      </p:sp>
      <p:sp>
        <p:nvSpPr>
          <p:cNvPr id="46" name="ZoneTexte 2">
            <a:extLst>
              <a:ext uri="{FF2B5EF4-FFF2-40B4-BE49-F238E27FC236}">
                <a16:creationId xmlns:a16="http://schemas.microsoft.com/office/drawing/2014/main" id="{C9113083-F983-F533-B86B-3BAAFC644CF4}"/>
              </a:ext>
            </a:extLst>
          </p:cNvPr>
          <p:cNvSpPr txBox="1"/>
          <p:nvPr/>
        </p:nvSpPr>
        <p:spPr>
          <a:xfrm>
            <a:off x="2230640" y="5445342"/>
            <a:ext cx="4497511" cy="276999"/>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0325" lvl="1">
              <a:buClr>
                <a:srgbClr val="C00000"/>
              </a:buClr>
              <a:defRPr/>
            </a:pPr>
            <a:r>
              <a:rPr lang="fr-FR" sz="1200" dirty="0">
                <a:solidFill>
                  <a:srgbClr val="59596B"/>
                </a:solidFill>
                <a:latin typeface="Arial"/>
                <a:cs typeface="Arial"/>
              </a:rPr>
              <a:t>42° horizontal x 36° vertical  </a:t>
            </a:r>
            <a:endParaRPr lang="en-US" dirty="0">
              <a:solidFill>
                <a:srgbClr val="59596B"/>
              </a:solidFill>
              <a:latin typeface="Arial"/>
              <a:cs typeface="Arial"/>
            </a:endParaRPr>
          </a:p>
        </p:txBody>
      </p:sp>
      <p:sp>
        <p:nvSpPr>
          <p:cNvPr id="48" name="ZoneTexte 4">
            <a:extLst>
              <a:ext uri="{FF2B5EF4-FFF2-40B4-BE49-F238E27FC236}">
                <a16:creationId xmlns:a16="http://schemas.microsoft.com/office/drawing/2014/main" id="{BF99A581-6833-C460-4B6A-50B168131D32}"/>
              </a:ext>
            </a:extLst>
          </p:cNvPr>
          <p:cNvSpPr txBox="1"/>
          <p:nvPr/>
        </p:nvSpPr>
        <p:spPr>
          <a:xfrm>
            <a:off x="6682031" y="3765917"/>
            <a:ext cx="1349021" cy="276999"/>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Résistance</a:t>
            </a:r>
            <a:endParaRPr lang="fr-FR" dirty="0">
              <a:solidFill>
                <a:srgbClr val="4D539D"/>
              </a:solidFill>
            </a:endParaRPr>
          </a:p>
        </p:txBody>
      </p:sp>
      <p:sp>
        <p:nvSpPr>
          <p:cNvPr id="49" name="ZoneTexte 5">
            <a:extLst>
              <a:ext uri="{FF2B5EF4-FFF2-40B4-BE49-F238E27FC236}">
                <a16:creationId xmlns:a16="http://schemas.microsoft.com/office/drawing/2014/main" id="{4FB84EA7-399A-B446-749F-8F2E3EBA0AFF}"/>
              </a:ext>
            </a:extLst>
          </p:cNvPr>
          <p:cNvSpPr txBox="1"/>
          <p:nvPr/>
        </p:nvSpPr>
        <p:spPr>
          <a:xfrm>
            <a:off x="8062755" y="3783374"/>
            <a:ext cx="3241680" cy="461665"/>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defRPr/>
            </a:pPr>
            <a:r>
              <a:rPr lang="fr-FR" sz="1200" dirty="0">
                <a:solidFill>
                  <a:srgbClr val="59596B"/>
                </a:solidFill>
                <a:latin typeface="Arial"/>
                <a:cs typeface="Arial"/>
              </a:rPr>
              <a:t>Chute : 1,8 m sur béton ; Mil </a:t>
            </a:r>
            <a:r>
              <a:rPr lang="fr-FR" sz="1200" dirty="0" err="1">
                <a:solidFill>
                  <a:srgbClr val="59596B"/>
                </a:solidFill>
                <a:latin typeface="Arial"/>
                <a:cs typeface="Arial"/>
              </a:rPr>
              <a:t>Spec</a:t>
            </a:r>
            <a:r>
              <a:rPr lang="fr-FR" sz="1200" dirty="0">
                <a:solidFill>
                  <a:srgbClr val="59596B"/>
                </a:solidFill>
                <a:latin typeface="Arial"/>
                <a:cs typeface="Arial"/>
              </a:rPr>
              <a:t> : 2,4 m ; Chocs : 2 000 à 0,5 m</a:t>
            </a:r>
          </a:p>
        </p:txBody>
      </p:sp>
      <p:sp>
        <p:nvSpPr>
          <p:cNvPr id="50" name="ZoneTexte 9">
            <a:extLst>
              <a:ext uri="{FF2B5EF4-FFF2-40B4-BE49-F238E27FC236}">
                <a16:creationId xmlns:a16="http://schemas.microsoft.com/office/drawing/2014/main" id="{27405EAF-A8E4-9D42-BE13-756213050F18}"/>
              </a:ext>
            </a:extLst>
          </p:cNvPr>
          <p:cNvSpPr txBox="1"/>
          <p:nvPr/>
        </p:nvSpPr>
        <p:spPr>
          <a:xfrm>
            <a:off x="6672938" y="4328965"/>
            <a:ext cx="1349021" cy="276999"/>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Etanchéité</a:t>
            </a:r>
            <a:endParaRPr lang="en-US" dirty="0"/>
          </a:p>
        </p:txBody>
      </p:sp>
      <p:sp>
        <p:nvSpPr>
          <p:cNvPr id="51" name="ZoneTexte 11">
            <a:extLst>
              <a:ext uri="{FF2B5EF4-FFF2-40B4-BE49-F238E27FC236}">
                <a16:creationId xmlns:a16="http://schemas.microsoft.com/office/drawing/2014/main" id="{FECC6932-037B-3BA8-4C93-D745D9E9113F}"/>
              </a:ext>
            </a:extLst>
          </p:cNvPr>
          <p:cNvSpPr txBox="1"/>
          <p:nvPr/>
        </p:nvSpPr>
        <p:spPr>
          <a:xfrm>
            <a:off x="8080489" y="4358114"/>
            <a:ext cx="2661675" cy="276999"/>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buClr>
                <a:srgbClr val="C00000"/>
              </a:buClr>
              <a:defRPr/>
            </a:pPr>
            <a:r>
              <a:rPr lang="it-IT" sz="1200" dirty="0">
                <a:solidFill>
                  <a:srgbClr val="59596B"/>
                </a:solidFill>
                <a:latin typeface="Arial"/>
                <a:cs typeface="Arial"/>
              </a:rPr>
              <a:t>Scanner : IP52 ; Base (CCB) : IP41</a:t>
            </a:r>
            <a:endParaRPr lang="en-US" dirty="0">
              <a:solidFill>
                <a:srgbClr val="59596B"/>
              </a:solidFill>
            </a:endParaRPr>
          </a:p>
        </p:txBody>
      </p:sp>
      <p:sp>
        <p:nvSpPr>
          <p:cNvPr id="53" name="ZoneTexte 6">
            <a:extLst>
              <a:ext uri="{FF2B5EF4-FFF2-40B4-BE49-F238E27FC236}">
                <a16:creationId xmlns:a16="http://schemas.microsoft.com/office/drawing/2014/main" id="{79F14422-874C-FFBF-9F1E-11A4AD800536}"/>
              </a:ext>
            </a:extLst>
          </p:cNvPr>
          <p:cNvSpPr txBox="1"/>
          <p:nvPr/>
        </p:nvSpPr>
        <p:spPr>
          <a:xfrm>
            <a:off x="2263349" y="3060381"/>
            <a:ext cx="4993883" cy="276999"/>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buClr>
                <a:srgbClr val="C00000"/>
              </a:buClr>
              <a:defRPr/>
            </a:pPr>
            <a:r>
              <a:rPr lang="en-US" sz="1200" dirty="0">
                <a:solidFill>
                  <a:srgbClr val="59596B"/>
                </a:solidFill>
                <a:latin typeface="Arial"/>
                <a:cs typeface="Arial"/>
              </a:rPr>
              <a:t>USB, Keyboard Wedge (</a:t>
            </a:r>
            <a:r>
              <a:rPr lang="en-US" sz="1200" dirty="0" err="1">
                <a:solidFill>
                  <a:srgbClr val="59596B"/>
                </a:solidFill>
                <a:latin typeface="Arial"/>
                <a:cs typeface="Arial"/>
              </a:rPr>
              <a:t>émulation</a:t>
            </a:r>
            <a:r>
              <a:rPr lang="en-US" sz="1200" dirty="0">
                <a:solidFill>
                  <a:srgbClr val="59596B"/>
                </a:solidFill>
                <a:latin typeface="Arial"/>
                <a:cs typeface="Arial"/>
              </a:rPr>
              <a:t> clavier), RS-232</a:t>
            </a:r>
            <a:endParaRPr lang="en-US" dirty="0">
              <a:solidFill>
                <a:srgbClr val="59596B"/>
              </a:solidFill>
              <a:latin typeface="Arial"/>
              <a:cs typeface="Arial"/>
            </a:endParaRPr>
          </a:p>
        </p:txBody>
      </p:sp>
      <p:sp>
        <p:nvSpPr>
          <p:cNvPr id="54" name="ZoneTexte 7">
            <a:extLst>
              <a:ext uri="{FF2B5EF4-FFF2-40B4-BE49-F238E27FC236}">
                <a16:creationId xmlns:a16="http://schemas.microsoft.com/office/drawing/2014/main" id="{3EA4069C-0805-7EB8-49A6-6E752CCC1916}"/>
              </a:ext>
            </a:extLst>
          </p:cNvPr>
          <p:cNvSpPr txBox="1"/>
          <p:nvPr/>
        </p:nvSpPr>
        <p:spPr>
          <a:xfrm>
            <a:off x="6682030" y="2617382"/>
            <a:ext cx="1349021" cy="461665"/>
          </a:xfrm>
          <a:prstGeom prst="rect">
            <a:avLst/>
          </a:prstGeom>
          <a:solidFill>
            <a:srgbClr val="F6D75F"/>
          </a:solidFill>
        </p:spPr>
        <p:txBody>
          <a:bodyPr wrap="square" rtlCol="0">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dirty="0">
                <a:solidFill>
                  <a:srgbClr val="4D539D"/>
                </a:solidFill>
              </a:rPr>
              <a:t>Contraste impression</a:t>
            </a:r>
          </a:p>
        </p:txBody>
      </p:sp>
      <p:sp>
        <p:nvSpPr>
          <p:cNvPr id="56" name="ZoneTexte 16">
            <a:extLst>
              <a:ext uri="{FF2B5EF4-FFF2-40B4-BE49-F238E27FC236}">
                <a16:creationId xmlns:a16="http://schemas.microsoft.com/office/drawing/2014/main" id="{7A53EA5E-294A-DEED-97A1-DAE295A0B134}"/>
              </a:ext>
            </a:extLst>
          </p:cNvPr>
          <p:cNvSpPr txBox="1"/>
          <p:nvPr/>
        </p:nvSpPr>
        <p:spPr>
          <a:xfrm>
            <a:off x="8031051" y="2713625"/>
            <a:ext cx="4436534" cy="276999"/>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buClr>
                <a:srgbClr val="C00000"/>
              </a:buClr>
              <a:defRPr/>
            </a:pPr>
            <a:r>
              <a:rPr lang="fr-FR" sz="1200" dirty="0">
                <a:solidFill>
                  <a:srgbClr val="59596B"/>
                </a:solidFill>
                <a:latin typeface="Arial"/>
                <a:cs typeface="Arial"/>
              </a:rPr>
              <a:t>15% d’écart de réflexion minimale</a:t>
            </a:r>
            <a:endParaRPr lang="en-US" dirty="0">
              <a:solidFill>
                <a:srgbClr val="59596B"/>
              </a:solidFill>
              <a:latin typeface="Arial"/>
              <a:cs typeface="Arial"/>
            </a:endParaRPr>
          </a:p>
        </p:txBody>
      </p:sp>
      <p:sp>
        <p:nvSpPr>
          <p:cNvPr id="65" name="ZoneTexte 22">
            <a:extLst>
              <a:ext uri="{FF2B5EF4-FFF2-40B4-BE49-F238E27FC236}">
                <a16:creationId xmlns:a16="http://schemas.microsoft.com/office/drawing/2014/main" id="{37E0959E-DCD6-BBCD-114C-67B29D3C93E9}"/>
              </a:ext>
            </a:extLst>
          </p:cNvPr>
          <p:cNvSpPr txBox="1"/>
          <p:nvPr/>
        </p:nvSpPr>
        <p:spPr>
          <a:xfrm>
            <a:off x="6663845" y="4768419"/>
            <a:ext cx="1367206" cy="276999"/>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Connectivité</a:t>
            </a:r>
            <a:endParaRPr lang="en-US" dirty="0"/>
          </a:p>
        </p:txBody>
      </p:sp>
      <p:sp>
        <p:nvSpPr>
          <p:cNvPr id="66" name="ZoneTexte 25">
            <a:extLst>
              <a:ext uri="{FF2B5EF4-FFF2-40B4-BE49-F238E27FC236}">
                <a16:creationId xmlns:a16="http://schemas.microsoft.com/office/drawing/2014/main" id="{E3534C32-D94A-0958-EEBB-FC4F7E70600F}"/>
              </a:ext>
            </a:extLst>
          </p:cNvPr>
          <p:cNvSpPr txBox="1"/>
          <p:nvPr/>
        </p:nvSpPr>
        <p:spPr>
          <a:xfrm>
            <a:off x="8031051" y="4778806"/>
            <a:ext cx="4059965" cy="461665"/>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defRPr/>
            </a:pPr>
            <a:r>
              <a:rPr lang="fr-FR" sz="1200" dirty="0">
                <a:solidFill>
                  <a:srgbClr val="59596B"/>
                </a:solidFill>
                <a:latin typeface="Arial"/>
                <a:cs typeface="Arial"/>
              </a:rPr>
              <a:t>Bluetooth v4.2 avec saut de fréquence adaptatif; </a:t>
            </a:r>
          </a:p>
          <a:p>
            <a:pPr marL="90170" lvl="1" algn="just">
              <a:defRPr/>
            </a:pPr>
            <a:r>
              <a:rPr lang="fr-FR" sz="1200" dirty="0">
                <a:solidFill>
                  <a:srgbClr val="59596B"/>
                </a:solidFill>
                <a:latin typeface="Arial"/>
                <a:cs typeface="Arial"/>
              </a:rPr>
              <a:t>Classe 1 (100 m) ou Classe 2 (10 m)</a:t>
            </a:r>
            <a:endParaRPr lang="en-US" dirty="0">
              <a:solidFill>
                <a:srgbClr val="59596B"/>
              </a:solidFill>
            </a:endParaRPr>
          </a:p>
        </p:txBody>
      </p:sp>
      <p:sp>
        <p:nvSpPr>
          <p:cNvPr id="67" name="ZoneTexte 26">
            <a:extLst>
              <a:ext uri="{FF2B5EF4-FFF2-40B4-BE49-F238E27FC236}">
                <a16:creationId xmlns:a16="http://schemas.microsoft.com/office/drawing/2014/main" id="{026A9C52-0CE6-DB85-149E-6513A38BBD7A}"/>
              </a:ext>
            </a:extLst>
          </p:cNvPr>
          <p:cNvSpPr txBox="1"/>
          <p:nvPr/>
        </p:nvSpPr>
        <p:spPr>
          <a:xfrm>
            <a:off x="6682030" y="2058794"/>
            <a:ext cx="1349021" cy="461665"/>
          </a:xfrm>
          <a:prstGeom prst="rect">
            <a:avLst/>
          </a:prstGeom>
          <a:solidFill>
            <a:srgbClr val="F6D75F"/>
          </a:solidFill>
        </p:spPr>
        <p:txBody>
          <a:bodyPr wrap="square" rtlCol="0">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dirty="0">
                <a:solidFill>
                  <a:srgbClr val="4D539D"/>
                </a:solidFill>
              </a:rPr>
              <a:t>Capteur d’image</a:t>
            </a:r>
          </a:p>
        </p:txBody>
      </p:sp>
      <p:sp>
        <p:nvSpPr>
          <p:cNvPr id="68" name="ZoneTexte 31">
            <a:extLst>
              <a:ext uri="{FF2B5EF4-FFF2-40B4-BE49-F238E27FC236}">
                <a16:creationId xmlns:a16="http://schemas.microsoft.com/office/drawing/2014/main" id="{69569D49-A8C0-C32C-6DDC-EE0802EAEE71}"/>
              </a:ext>
            </a:extLst>
          </p:cNvPr>
          <p:cNvSpPr txBox="1"/>
          <p:nvPr/>
        </p:nvSpPr>
        <p:spPr>
          <a:xfrm>
            <a:off x="8077171" y="2156371"/>
            <a:ext cx="4436534" cy="276999"/>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buClr>
                <a:srgbClr val="C00000"/>
              </a:buClr>
              <a:defRPr/>
            </a:pPr>
            <a:r>
              <a:rPr lang="fr-FR" sz="1200" dirty="0">
                <a:solidFill>
                  <a:srgbClr val="59596B"/>
                </a:solidFill>
                <a:latin typeface="Arial"/>
                <a:cs typeface="Arial"/>
              </a:rPr>
              <a:t>1280 x 800 pixels</a:t>
            </a:r>
            <a:endParaRPr lang="en-US" dirty="0">
              <a:solidFill>
                <a:srgbClr val="59596B"/>
              </a:solidFill>
              <a:latin typeface="Arial"/>
              <a:cs typeface="Arial"/>
            </a:endParaRPr>
          </a:p>
        </p:txBody>
      </p:sp>
      <p:sp>
        <p:nvSpPr>
          <p:cNvPr id="69" name="ZoneTexte 36">
            <a:extLst>
              <a:ext uri="{FF2B5EF4-FFF2-40B4-BE49-F238E27FC236}">
                <a16:creationId xmlns:a16="http://schemas.microsoft.com/office/drawing/2014/main" id="{2F9EB576-AB48-A7F2-2463-A50CDFBEC157}"/>
              </a:ext>
            </a:extLst>
          </p:cNvPr>
          <p:cNvSpPr txBox="1"/>
          <p:nvPr/>
        </p:nvSpPr>
        <p:spPr>
          <a:xfrm>
            <a:off x="6682030" y="1280248"/>
            <a:ext cx="1367206" cy="646331"/>
          </a:xfrm>
          <a:prstGeom prst="rect">
            <a:avLst/>
          </a:prstGeom>
          <a:solidFill>
            <a:srgbClr val="F6D75F"/>
          </a:solidFill>
        </p:spPr>
        <p:txBody>
          <a:bodyPr wrap="square" rtlCol="0">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rPr>
              <a:t>Tolérance inclinaison/tangage/roulis</a:t>
            </a:r>
            <a:endParaRPr lang="fr-FR" dirty="0">
              <a:solidFill>
                <a:srgbClr val="4D539D"/>
              </a:solidFill>
            </a:endParaRPr>
          </a:p>
        </p:txBody>
      </p:sp>
      <p:sp>
        <p:nvSpPr>
          <p:cNvPr id="70" name="ZoneTexte 37">
            <a:extLst>
              <a:ext uri="{FF2B5EF4-FFF2-40B4-BE49-F238E27FC236}">
                <a16:creationId xmlns:a16="http://schemas.microsoft.com/office/drawing/2014/main" id="{5D6E2D4C-9F82-E39D-B2E0-DD9EF58E07C6}"/>
              </a:ext>
            </a:extLst>
          </p:cNvPr>
          <p:cNvSpPr txBox="1"/>
          <p:nvPr/>
        </p:nvSpPr>
        <p:spPr>
          <a:xfrm>
            <a:off x="8077171" y="1440153"/>
            <a:ext cx="4059965" cy="276999"/>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defRPr/>
            </a:pPr>
            <a:r>
              <a:rPr lang="fr-FR" sz="1200" dirty="0">
                <a:solidFill>
                  <a:srgbClr val="59596B"/>
                </a:solidFill>
                <a:latin typeface="Arial"/>
                <a:cs typeface="Arial"/>
              </a:rPr>
              <a:t>+/- 65 ° ; +/- 65 </a:t>
            </a:r>
            <a:r>
              <a:rPr lang="fr-FR" sz="1200" dirty="0">
                <a:solidFill>
                  <a:srgbClr val="59596B"/>
                </a:solidFill>
                <a:cs typeface="Arial"/>
              </a:rPr>
              <a:t>° ; +/- </a:t>
            </a:r>
            <a:r>
              <a:rPr lang="fr-FR" sz="1200" dirty="0">
                <a:solidFill>
                  <a:srgbClr val="59596B"/>
                </a:solidFill>
                <a:latin typeface="Arial"/>
                <a:cs typeface="Arial"/>
              </a:rPr>
              <a:t>360 °</a:t>
            </a:r>
            <a:endParaRPr lang="en-US" dirty="0">
              <a:solidFill>
                <a:srgbClr val="59596B"/>
              </a:solidFill>
              <a:latin typeface="Arial"/>
              <a:cs typeface="Arial"/>
            </a:endParaRPr>
          </a:p>
        </p:txBody>
      </p:sp>
      <p:sp>
        <p:nvSpPr>
          <p:cNvPr id="71" name="ZoneTexte 49">
            <a:extLst>
              <a:ext uri="{FF2B5EF4-FFF2-40B4-BE49-F238E27FC236}">
                <a16:creationId xmlns:a16="http://schemas.microsoft.com/office/drawing/2014/main" id="{FBE21829-7AA6-2791-0797-CFA393427669}"/>
              </a:ext>
            </a:extLst>
          </p:cNvPr>
          <p:cNvSpPr txBox="1"/>
          <p:nvPr/>
        </p:nvSpPr>
        <p:spPr>
          <a:xfrm>
            <a:off x="2247616" y="4001674"/>
            <a:ext cx="3835411" cy="276999"/>
          </a:xfrm>
          <a:prstGeom prst="rect">
            <a:avLst/>
          </a:prstGeom>
          <a:noFill/>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0170" lvl="1" algn="just">
              <a:defRPr/>
            </a:pPr>
            <a:r>
              <a:rPr lang="fr-FR" sz="1200" dirty="0">
                <a:solidFill>
                  <a:srgbClr val="59596B"/>
                </a:solidFill>
                <a:latin typeface="Arial"/>
                <a:cs typeface="Arial"/>
              </a:rPr>
              <a:t>-40°C à 70°C</a:t>
            </a:r>
            <a:endParaRPr lang="en-US" dirty="0">
              <a:solidFill>
                <a:srgbClr val="59596B"/>
              </a:solidFill>
              <a:latin typeface="Arial"/>
              <a:cs typeface="Arial"/>
            </a:endParaRPr>
          </a:p>
        </p:txBody>
      </p:sp>
      <p:sp>
        <p:nvSpPr>
          <p:cNvPr id="72" name="ZoneTexte 20">
            <a:extLst>
              <a:ext uri="{FF2B5EF4-FFF2-40B4-BE49-F238E27FC236}">
                <a16:creationId xmlns:a16="http://schemas.microsoft.com/office/drawing/2014/main" id="{4E3262F5-9796-530B-AAB5-22FF5D969E8F}"/>
              </a:ext>
            </a:extLst>
          </p:cNvPr>
          <p:cNvSpPr txBox="1"/>
          <p:nvPr/>
        </p:nvSpPr>
        <p:spPr>
          <a:xfrm>
            <a:off x="398395" y="1345673"/>
            <a:ext cx="1684925" cy="276999"/>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Lecture</a:t>
            </a:r>
            <a:endParaRPr lang="en-US" dirty="0"/>
          </a:p>
        </p:txBody>
      </p:sp>
      <p:sp>
        <p:nvSpPr>
          <p:cNvPr id="73" name="ZoneTexte 20">
            <a:extLst>
              <a:ext uri="{FF2B5EF4-FFF2-40B4-BE49-F238E27FC236}">
                <a16:creationId xmlns:a16="http://schemas.microsoft.com/office/drawing/2014/main" id="{E28F30D0-849D-ACDB-6FDE-C55F496FD086}"/>
              </a:ext>
            </a:extLst>
          </p:cNvPr>
          <p:cNvSpPr txBox="1"/>
          <p:nvPr/>
        </p:nvSpPr>
        <p:spPr>
          <a:xfrm>
            <a:off x="393021" y="2318156"/>
            <a:ext cx="1684925" cy="276999"/>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Coloris</a:t>
            </a:r>
            <a:endParaRPr lang="en-US" dirty="0"/>
          </a:p>
        </p:txBody>
      </p:sp>
      <p:sp>
        <p:nvSpPr>
          <p:cNvPr id="74" name="ZoneTexte 20">
            <a:extLst>
              <a:ext uri="{FF2B5EF4-FFF2-40B4-BE49-F238E27FC236}">
                <a16:creationId xmlns:a16="http://schemas.microsoft.com/office/drawing/2014/main" id="{1B67377E-B20E-992C-BE44-F1692C93C8AF}"/>
              </a:ext>
            </a:extLst>
          </p:cNvPr>
          <p:cNvSpPr txBox="1"/>
          <p:nvPr/>
        </p:nvSpPr>
        <p:spPr>
          <a:xfrm>
            <a:off x="402202" y="2657843"/>
            <a:ext cx="1684925" cy="276999"/>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Luminosité</a:t>
            </a:r>
            <a:endParaRPr lang="en-US" dirty="0"/>
          </a:p>
        </p:txBody>
      </p:sp>
      <p:sp>
        <p:nvSpPr>
          <p:cNvPr id="75" name="ZoneTexte 20">
            <a:extLst>
              <a:ext uri="{FF2B5EF4-FFF2-40B4-BE49-F238E27FC236}">
                <a16:creationId xmlns:a16="http://schemas.microsoft.com/office/drawing/2014/main" id="{079F7FC0-0A64-154E-BB6C-D1A5EF33B2CD}"/>
              </a:ext>
            </a:extLst>
          </p:cNvPr>
          <p:cNvSpPr txBox="1"/>
          <p:nvPr/>
        </p:nvSpPr>
        <p:spPr>
          <a:xfrm>
            <a:off x="402201" y="3025071"/>
            <a:ext cx="1684925" cy="276999"/>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Interface</a:t>
            </a:r>
            <a:endParaRPr lang="en-US" dirty="0"/>
          </a:p>
        </p:txBody>
      </p:sp>
      <p:sp>
        <p:nvSpPr>
          <p:cNvPr id="76" name="ZoneTexte 64">
            <a:extLst>
              <a:ext uri="{FF2B5EF4-FFF2-40B4-BE49-F238E27FC236}">
                <a16:creationId xmlns:a16="http://schemas.microsoft.com/office/drawing/2014/main" id="{67870A31-6D55-93D5-0D05-164A6A01FD73}"/>
              </a:ext>
            </a:extLst>
          </p:cNvPr>
          <p:cNvSpPr txBox="1"/>
          <p:nvPr/>
        </p:nvSpPr>
        <p:spPr>
          <a:xfrm>
            <a:off x="389216" y="3946526"/>
            <a:ext cx="1674563" cy="461665"/>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Température de stockage</a:t>
            </a:r>
            <a:endParaRPr lang="fr-FR" dirty="0">
              <a:solidFill>
                <a:srgbClr val="4D539D"/>
              </a:solidFill>
            </a:endParaRPr>
          </a:p>
        </p:txBody>
      </p:sp>
      <p:sp>
        <p:nvSpPr>
          <p:cNvPr id="77" name="ZoneTexte 20">
            <a:extLst>
              <a:ext uri="{FF2B5EF4-FFF2-40B4-BE49-F238E27FC236}">
                <a16:creationId xmlns:a16="http://schemas.microsoft.com/office/drawing/2014/main" id="{59725D1E-197A-A7F9-37D3-62A12F34F1CE}"/>
              </a:ext>
            </a:extLst>
          </p:cNvPr>
          <p:cNvSpPr txBox="1"/>
          <p:nvPr/>
        </p:nvSpPr>
        <p:spPr>
          <a:xfrm>
            <a:off x="402202" y="4493987"/>
            <a:ext cx="1684925" cy="276999"/>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Humidité</a:t>
            </a:r>
            <a:endParaRPr lang="en-US" dirty="0"/>
          </a:p>
        </p:txBody>
      </p:sp>
      <p:sp>
        <p:nvSpPr>
          <p:cNvPr id="78" name="ZoneTexte 20">
            <a:extLst>
              <a:ext uri="{FF2B5EF4-FFF2-40B4-BE49-F238E27FC236}">
                <a16:creationId xmlns:a16="http://schemas.microsoft.com/office/drawing/2014/main" id="{49BF3E28-3A18-2AE4-2D49-858090A7253D}"/>
              </a:ext>
            </a:extLst>
          </p:cNvPr>
          <p:cNvSpPr txBox="1"/>
          <p:nvPr/>
        </p:nvSpPr>
        <p:spPr>
          <a:xfrm>
            <a:off x="402201" y="4870396"/>
            <a:ext cx="1684925" cy="276999"/>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Dimensions</a:t>
            </a:r>
            <a:endParaRPr lang="en-US" dirty="0"/>
          </a:p>
        </p:txBody>
      </p:sp>
      <p:sp>
        <p:nvSpPr>
          <p:cNvPr id="79" name="ZoneTexte 64">
            <a:extLst>
              <a:ext uri="{FF2B5EF4-FFF2-40B4-BE49-F238E27FC236}">
                <a16:creationId xmlns:a16="http://schemas.microsoft.com/office/drawing/2014/main" id="{A5B6302E-1B58-65F9-86FE-5DE400D7331B}"/>
              </a:ext>
            </a:extLst>
          </p:cNvPr>
          <p:cNvSpPr txBox="1"/>
          <p:nvPr/>
        </p:nvSpPr>
        <p:spPr>
          <a:xfrm>
            <a:off x="398396" y="5341995"/>
            <a:ext cx="1674563" cy="461665"/>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Champs de visée imageur</a:t>
            </a:r>
            <a:endParaRPr lang="en-US" dirty="0"/>
          </a:p>
        </p:txBody>
      </p:sp>
      <p:sp>
        <p:nvSpPr>
          <p:cNvPr id="80" name="ZoneTexte 22">
            <a:extLst>
              <a:ext uri="{FF2B5EF4-FFF2-40B4-BE49-F238E27FC236}">
                <a16:creationId xmlns:a16="http://schemas.microsoft.com/office/drawing/2014/main" id="{3586052D-9EE6-4F6E-1A2A-53307F694BD4}"/>
              </a:ext>
            </a:extLst>
          </p:cNvPr>
          <p:cNvSpPr txBox="1"/>
          <p:nvPr/>
        </p:nvSpPr>
        <p:spPr>
          <a:xfrm>
            <a:off x="6652448" y="5220632"/>
            <a:ext cx="1367206" cy="461665"/>
          </a:xfrm>
          <a:prstGeom prst="rect">
            <a:avLst/>
          </a:prstGeom>
          <a:solidFill>
            <a:srgbClr val="F6D75F"/>
          </a:solidFill>
        </p:spPr>
        <p:txBody>
          <a:bodyPr wrap="square" lIns="91440" tIns="45720" rIns="91440" bIns="45720" rtlCol="0" anchor="t">
            <a:spAutoFit/>
          </a:bodyPr>
          <a:lstStyle>
            <a:defPPr>
              <a:defRPr lang="fr-FR"/>
            </a:defPPr>
            <a:lvl1pPr marL="0" algn="ctr" defTabSz="914400" rtl="0" eaLnBrk="1" latinLnBrk="0" hangingPunct="1">
              <a:defRPr sz="1200" b="1" kern="1200">
                <a:solidFill>
                  <a:srgbClr val="3A5CA9"/>
                </a:solidFill>
                <a:latin typeface="Montserrat" pitchFamily="2" charset="77"/>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ltLang="fr-FR" dirty="0">
                <a:solidFill>
                  <a:srgbClr val="4D539D"/>
                </a:solidFill>
                <a:latin typeface="Montserrat"/>
              </a:rPr>
              <a:t>Energie / alimentation </a:t>
            </a:r>
            <a:endParaRPr lang="en-US" dirty="0"/>
          </a:p>
        </p:txBody>
      </p:sp>
      <p:sp>
        <p:nvSpPr>
          <p:cNvPr id="82" name="ZoneTexte 81">
            <a:extLst>
              <a:ext uri="{FF2B5EF4-FFF2-40B4-BE49-F238E27FC236}">
                <a16:creationId xmlns:a16="http://schemas.microsoft.com/office/drawing/2014/main" id="{58C68ACC-8D0E-5599-5181-937028B37ED2}"/>
              </a:ext>
            </a:extLst>
          </p:cNvPr>
          <p:cNvSpPr txBox="1"/>
          <p:nvPr/>
        </p:nvSpPr>
        <p:spPr>
          <a:xfrm>
            <a:off x="8110893" y="5307076"/>
            <a:ext cx="6387084" cy="276999"/>
          </a:xfrm>
          <a:prstGeom prst="rect">
            <a:avLst/>
          </a:prstGeom>
          <a:noFill/>
        </p:spPr>
        <p:txBody>
          <a:bodyPr wrap="square">
            <a:spAutoFit/>
          </a:bodyPr>
          <a:lstStyle/>
          <a:p>
            <a:r>
              <a:rPr lang="fr-FR" sz="1200" dirty="0">
                <a:solidFill>
                  <a:srgbClr val="59596B"/>
                </a:solidFill>
              </a:rPr>
              <a:t>4.4V DC to 5.5V DC</a:t>
            </a:r>
          </a:p>
        </p:txBody>
      </p:sp>
      <p:sp>
        <p:nvSpPr>
          <p:cNvPr id="83" name="ZoneTexte 82">
            <a:extLst>
              <a:ext uri="{FF2B5EF4-FFF2-40B4-BE49-F238E27FC236}">
                <a16:creationId xmlns:a16="http://schemas.microsoft.com/office/drawing/2014/main" id="{B43AEB77-0995-D225-129A-276BB06F06AF}"/>
              </a:ext>
            </a:extLst>
          </p:cNvPr>
          <p:cNvSpPr txBox="1"/>
          <p:nvPr/>
        </p:nvSpPr>
        <p:spPr>
          <a:xfrm>
            <a:off x="167651" y="347001"/>
            <a:ext cx="3941064" cy="338554"/>
          </a:xfrm>
          <a:prstGeom prst="rect">
            <a:avLst/>
          </a:prstGeom>
          <a:noFill/>
        </p:spPr>
        <p:txBody>
          <a:bodyPr wrap="square" rtlCol="0">
            <a:spAutoFit/>
          </a:bodyPr>
          <a:lstStyle/>
          <a:p>
            <a:r>
              <a:rPr lang="fr-FR" sz="1600" dirty="0">
                <a:solidFill>
                  <a:schemeClr val="bg1"/>
                </a:solidFill>
              </a:rPr>
              <a:t>Scanner Portable Sans Fil Bluetooth</a:t>
            </a:r>
          </a:p>
        </p:txBody>
      </p:sp>
      <p:pic>
        <p:nvPicPr>
          <p:cNvPr id="7" name="Image 6">
            <a:extLst>
              <a:ext uri="{FF2B5EF4-FFF2-40B4-BE49-F238E27FC236}">
                <a16:creationId xmlns:a16="http://schemas.microsoft.com/office/drawing/2014/main" id="{93EAD763-FF18-D309-AB4A-1BBD15345FE5}"/>
              </a:ext>
            </a:extLst>
          </p:cNvPr>
          <p:cNvPicPr>
            <a:picLocks noChangeAspect="1"/>
          </p:cNvPicPr>
          <p:nvPr/>
        </p:nvPicPr>
        <p:blipFill>
          <a:blip r:embed="rId2"/>
          <a:stretch>
            <a:fillRect/>
          </a:stretch>
        </p:blipFill>
        <p:spPr>
          <a:xfrm>
            <a:off x="10926767" y="1273925"/>
            <a:ext cx="1101566" cy="1619949"/>
          </a:xfrm>
          <a:prstGeom prst="rect">
            <a:avLst/>
          </a:prstGeom>
        </p:spPr>
      </p:pic>
      <p:pic>
        <p:nvPicPr>
          <p:cNvPr id="8" name="Image 7">
            <a:extLst>
              <a:ext uri="{FF2B5EF4-FFF2-40B4-BE49-F238E27FC236}">
                <a16:creationId xmlns:a16="http://schemas.microsoft.com/office/drawing/2014/main" id="{14107EFF-7166-7E15-027B-75CB8E064E36}"/>
              </a:ext>
            </a:extLst>
          </p:cNvPr>
          <p:cNvPicPr>
            <a:picLocks noChangeAspect="1"/>
          </p:cNvPicPr>
          <p:nvPr/>
        </p:nvPicPr>
        <p:blipFill>
          <a:blip r:embed="rId3"/>
          <a:stretch>
            <a:fillRect/>
          </a:stretch>
        </p:blipFill>
        <p:spPr>
          <a:xfrm>
            <a:off x="11013260" y="5165952"/>
            <a:ext cx="928580" cy="1359707"/>
          </a:xfrm>
          <a:prstGeom prst="rect">
            <a:avLst/>
          </a:prstGeom>
        </p:spPr>
      </p:pic>
    </p:spTree>
    <p:extLst>
      <p:ext uri="{BB962C8B-B14F-4D97-AF65-F5344CB8AC3E}">
        <p14:creationId xmlns:p14="http://schemas.microsoft.com/office/powerpoint/2010/main" val="1128784813"/>
      </p:ext>
    </p:extLst>
  </p:cSld>
  <p:clrMapOvr>
    <a:masterClrMapping/>
  </p:clrMapOvr>
</p:sld>
</file>

<file path=ppt/theme/theme1.xml><?xml version="1.0" encoding="utf-8"?>
<a:theme xmlns:a="http://schemas.openxmlformats.org/drawingml/2006/main" name="Thème Office">
  <a:themeElements>
    <a:clrScheme name="Rayonnance">
      <a:dk1>
        <a:sysClr val="windowText" lastClr="000000"/>
      </a:dk1>
      <a:lt1>
        <a:sysClr val="window" lastClr="FFFFFF"/>
      </a:lt1>
      <a:dk2>
        <a:srgbClr val="4457A6"/>
      </a:dk2>
      <a:lt2>
        <a:srgbClr val="EFF2F6"/>
      </a:lt2>
      <a:accent1>
        <a:srgbClr val="4472C4"/>
      </a:accent1>
      <a:accent2>
        <a:srgbClr val="ED7D31"/>
      </a:accent2>
      <a:accent3>
        <a:srgbClr val="59596B"/>
      </a:accent3>
      <a:accent4>
        <a:srgbClr val="F6D468"/>
      </a:accent4>
      <a:accent5>
        <a:srgbClr val="E7F7FE"/>
      </a:accent5>
      <a:accent6>
        <a:srgbClr val="4D9D69"/>
      </a:accent6>
      <a:hlink>
        <a:srgbClr val="AE2831"/>
      </a:hlink>
      <a:folHlink>
        <a:srgbClr val="954F72"/>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b1427ec-5bfd-414c-a303-0d69083edc5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72B66AD85D1A14DA8FFD6DA58C299AD" ma:contentTypeVersion="9" ma:contentTypeDescription="Create a new document." ma:contentTypeScope="" ma:versionID="0a87fdf29d51ccc82b85ecc834c990ff">
  <xsd:schema xmlns:xsd="http://www.w3.org/2001/XMLSchema" xmlns:xs="http://www.w3.org/2001/XMLSchema" xmlns:p="http://schemas.microsoft.com/office/2006/metadata/properties" xmlns:ns3="bb1427ec-5bfd-414c-a303-0d69083edc57" targetNamespace="http://schemas.microsoft.com/office/2006/metadata/properties" ma:root="true" ma:fieldsID="74ce0e289c819fa2339b177c6248a6c3" ns3:_="">
    <xsd:import namespace="bb1427ec-5bfd-414c-a303-0d69083edc57"/>
    <xsd:element name="properties">
      <xsd:complexType>
        <xsd:sequence>
          <xsd:element name="documentManagement">
            <xsd:complexType>
              <xsd:all>
                <xsd:element ref="ns3:MediaServiceDateTaken" minOccurs="0"/>
                <xsd:element ref="ns3:_activity" minOccurs="0"/>
                <xsd:element ref="ns3:MediaServiceMetadata" minOccurs="0"/>
                <xsd:element ref="ns3:MediaServiceFastMetadata" minOccurs="0"/>
                <xsd:element ref="ns3:MediaServiceSearchProperties" minOccurs="0"/>
                <xsd:element ref="ns3:MediaServiceSystem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1427ec-5bfd-414c-a303-0d69083edc57"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_activity" ma:index="9" nillable="true" ma:displayName="_activity" ma:hidden="true" ma:internalName="_activity">
      <xsd:simpleType>
        <xsd:restriction base="dms:Not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BF4BB2-99A4-4A21-B951-0C8D6EAE2EF9}">
  <ds:schemaRefs>
    <ds:schemaRef ds:uri="http://schemas.microsoft.com/office/2006/metadata/properties"/>
    <ds:schemaRef ds:uri="http://purl.org/dc/elements/1.1/"/>
    <ds:schemaRef ds:uri="bb1427ec-5bfd-414c-a303-0d69083edc57"/>
    <ds:schemaRef ds:uri="http://schemas.microsoft.com/office/2006/documentManagement/types"/>
    <ds:schemaRef ds:uri="http://purl.org/dc/terms/"/>
    <ds:schemaRef ds:uri="http://www.w3.org/XML/1998/namespace"/>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5405AF83-E401-4F8D-AA19-25562D87AC81}">
  <ds:schemaRefs>
    <ds:schemaRef ds:uri="http://schemas.microsoft.com/sharepoint/v3/contenttype/forms"/>
  </ds:schemaRefs>
</ds:datastoreItem>
</file>

<file path=customXml/itemProps3.xml><?xml version="1.0" encoding="utf-8"?>
<ds:datastoreItem xmlns:ds="http://schemas.openxmlformats.org/officeDocument/2006/customXml" ds:itemID="{E8E37FBD-3C02-49A4-9E06-6DC37AB019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1427ec-5bfd-414c-a303-0d69083edc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Scanner Xenon Ultra 1960G– Honeywell</Template>
  <TotalTime>0</TotalTime>
  <Words>682</Words>
  <Application>Microsoft Office PowerPoint</Application>
  <PresentationFormat>Grand écran</PresentationFormat>
  <Paragraphs>61</Paragraphs>
  <Slides>3</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3</vt:i4>
      </vt:variant>
    </vt:vector>
  </HeadingPairs>
  <TitlesOfParts>
    <vt:vector size="12" baseType="lpstr">
      <vt:lpstr>Aptos</vt:lpstr>
      <vt:lpstr>Aptos Display</vt:lpstr>
      <vt:lpstr>Arial</vt:lpstr>
      <vt:lpstr>Calibri</vt:lpstr>
      <vt:lpstr>Courier New</vt:lpstr>
      <vt:lpstr>Montserrat</vt:lpstr>
      <vt:lpstr>Wingdings</vt:lpstr>
      <vt:lpstr>Thème Office</vt:lpstr>
      <vt:lpstr>Conception personnalisée</vt:lpstr>
      <vt:lpstr>Scanner Xenon Ultra 1962G– Honeywell </vt:lpstr>
      <vt:lpstr>Scanner Xenon Ultra 1962G– Honeywell </vt:lpstr>
      <vt:lpstr>Caractéristiques – Scanner Xenon Ultra 1962G– Honeywell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Fiza Nawaz</dc:creator>
  <cp:lastModifiedBy>Fiza Nawaz</cp:lastModifiedBy>
  <cp:revision>2</cp:revision>
  <dcterms:created xsi:type="dcterms:W3CDTF">2026-02-04T14:15:18Z</dcterms:created>
  <dcterms:modified xsi:type="dcterms:W3CDTF">2026-02-25T13:38:00Z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0x010100972B66AD85D1A14DA8FFD6DA58C299AD</vt:lpwstr>
  </property>
  <property fmtid="{D5CDD505-2E9C-101B-9397-08002B2CF9AE}" pid="3" name="MediaServiceImageTags">
    <vt:lpwstr/>
  </property>
</Properties>
</file>